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8"/>
  </p:notesMasterIdLst>
  <p:sldIdLst>
    <p:sldId id="256" r:id="rId2"/>
    <p:sldId id="311" r:id="rId3"/>
    <p:sldId id="312" r:id="rId4"/>
    <p:sldId id="313" r:id="rId5"/>
    <p:sldId id="341" r:id="rId6"/>
    <p:sldId id="321" r:id="rId7"/>
    <p:sldId id="263" r:id="rId8"/>
    <p:sldId id="268" r:id="rId9"/>
    <p:sldId id="342" r:id="rId10"/>
    <p:sldId id="319" r:id="rId11"/>
    <p:sldId id="285" r:id="rId12"/>
    <p:sldId id="325" r:id="rId13"/>
    <p:sldId id="261" r:id="rId14"/>
    <p:sldId id="318" r:id="rId15"/>
    <p:sldId id="269" r:id="rId16"/>
    <p:sldId id="317" r:id="rId17"/>
    <p:sldId id="273" r:id="rId18"/>
    <p:sldId id="320" r:id="rId19"/>
    <p:sldId id="345" r:id="rId20"/>
    <p:sldId id="329" r:id="rId21"/>
    <p:sldId id="324" r:id="rId22"/>
    <p:sldId id="323" r:id="rId23"/>
    <p:sldId id="344" r:id="rId24"/>
    <p:sldId id="327" r:id="rId25"/>
    <p:sldId id="262" r:id="rId26"/>
    <p:sldId id="328" r:id="rId27"/>
  </p:sldIdLst>
  <p:sldSz cx="9144000" cy="5143500" type="screen16x9"/>
  <p:notesSz cx="6858000" cy="9144000"/>
  <p:embeddedFontLst>
    <p:embeddedFont>
      <p:font typeface="Abadi" panose="020B0604020104020204" pitchFamily="34" charset="0"/>
      <p:regular r:id="rId29"/>
    </p:embeddedFont>
    <p:embeddedFont>
      <p:font typeface="Advent Pro" panose="020B0604020202020204" charset="0"/>
      <p:regular r:id="rId30"/>
      <p:bold r:id="rId31"/>
      <p:italic r:id="rId32"/>
      <p:boldItalic r:id="rId33"/>
    </p:embeddedFont>
    <p:embeddedFont>
      <p:font typeface="Advent Pro Medium" panose="020B0604020202020204" charset="0"/>
      <p:regular r:id="rId34"/>
      <p:bold r:id="rId35"/>
      <p:italic r:id="rId36"/>
      <p:boldItalic r:id="rId37"/>
    </p:embeddedFont>
    <p:embeddedFont>
      <p:font typeface="Aldhabi" panose="01000000000000000000" pitchFamily="2" charset="-78"/>
      <p:regular r:id="rId38"/>
    </p:embeddedFont>
    <p:embeddedFont>
      <p:font typeface="Alumni Sans Pinstripe" panose="020B0604020202020204" charset="0"/>
      <p:regular r:id="rId39"/>
      <p:italic r:id="rId40"/>
    </p:embeddedFont>
    <p:embeddedFont>
      <p:font typeface="Amasis MT Pro" panose="020F0502020204030204" pitchFamily="18" charset="0"/>
      <p:regular r:id="rId41"/>
      <p:bold r:id="rId42"/>
      <p:italic r:id="rId43"/>
      <p:boldItalic r:id="rId44"/>
    </p:embeddedFont>
    <p:embeddedFont>
      <p:font typeface="Aparajita" panose="020B0502040204020203" pitchFamily="18" charset="0"/>
      <p:regular r:id="rId45"/>
      <p:bold r:id="rId46"/>
      <p:italic r:id="rId47"/>
      <p:boldItalic r:id="rId48"/>
    </p:embeddedFont>
    <p:embeddedFont>
      <p:font typeface="Arabic Typesetting" panose="03020402040406030203" pitchFamily="66" charset="-78"/>
      <p:regular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ED83"/>
    <a:srgbClr val="10908D"/>
    <a:srgbClr val="F6E981"/>
    <a:srgbClr val="002C39"/>
    <a:srgbClr val="27CDCA"/>
    <a:srgbClr val="33CCCC"/>
    <a:srgbClr val="00607E"/>
    <a:srgbClr val="D2E4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A7A5D7-95DB-4594-AB13-8DE77E8C5600}">
  <a:tblStyle styleId="{41A7A5D7-95DB-4594-AB13-8DE77E8C560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jp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jp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jp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jp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C5992C-A57D-4FCE-87A8-26A9D1EA5395}" type="doc">
      <dgm:prSet loTypeId="urn:microsoft.com/office/officeart/2005/8/layout/lProcess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9C5DC1-3C54-4CED-B4DB-0A01D7714EC9}">
      <dgm:prSet phldrT="[Text]"/>
      <dgm:spPr/>
      <dgm:t>
        <a:bodyPr/>
        <a:lstStyle/>
        <a:p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Anomaly-Based Detection</a:t>
          </a:r>
        </a:p>
      </dgm:t>
    </dgm:pt>
    <dgm:pt modelId="{C4D329C9-B79A-4FA2-8B3A-759926F00AC9}" type="parTrans" cxnId="{D76FB34F-F49F-4782-BFD0-BA46988DA8ED}">
      <dgm:prSet/>
      <dgm:spPr/>
      <dgm:t>
        <a:bodyPr/>
        <a:lstStyle/>
        <a:p>
          <a:endParaRPr lang="en-US"/>
        </a:p>
      </dgm:t>
    </dgm:pt>
    <dgm:pt modelId="{C03BF79E-7621-4B3C-A76E-2DE66EB69F99}" type="sibTrans" cxnId="{D76FB34F-F49F-4782-BFD0-BA46988DA8ED}">
      <dgm:prSet/>
      <dgm:spPr/>
      <dgm:t>
        <a:bodyPr/>
        <a:lstStyle/>
        <a:p>
          <a:endParaRPr lang="en-US"/>
        </a:p>
      </dgm:t>
    </dgm:pt>
    <dgm:pt modelId="{C48195C3-36E9-4FC4-9305-DF8F19845057}">
      <dgm:prSet phldrT="[Text]" custT="1"/>
      <dgm:spPr/>
      <dgm:t>
        <a:bodyPr/>
        <a:lstStyle/>
        <a:p>
          <a:pPr algn="l">
            <a:buClr>
              <a:srgbClr val="27CDCA"/>
            </a:buClr>
            <a:buSzPct val="100000"/>
            <a:buFont typeface="Wingdings" panose="05000000000000000000" pitchFamily="2" charset="2"/>
            <a:buNone/>
          </a:pPr>
          <a:r>
            <a:rPr lang="en-US" sz="1600" b="1" dirty="0">
              <a:latin typeface="+mj-lt"/>
            </a:rPr>
            <a:t> </a:t>
          </a:r>
          <a:r>
            <a:rPr lang="en-US" sz="1800" b="1" dirty="0">
              <a:latin typeface="+mj-lt"/>
            </a:rPr>
            <a:t>Can detect new/unknown threats and detect zero-day attacks.</a:t>
          </a:r>
        </a:p>
        <a:p>
          <a:pPr algn="l">
            <a:buClr>
              <a:srgbClr val="27CDCA"/>
            </a:buClr>
            <a:buSzPct val="100000"/>
            <a:buFont typeface="Wingdings" panose="05000000000000000000" pitchFamily="2" charset="2"/>
            <a:buNone/>
          </a:pPr>
          <a:endParaRPr lang="en-US" sz="1600" b="1" dirty="0">
            <a:latin typeface="+mj-lt"/>
          </a:endParaRPr>
        </a:p>
      </dgm:t>
    </dgm:pt>
    <dgm:pt modelId="{7872B3FB-C3EF-421A-B513-7E7830913BF5}" type="parTrans" cxnId="{7D4364DE-E837-45FF-9E5B-4E5DD5E56B9D}">
      <dgm:prSet/>
      <dgm:spPr/>
      <dgm:t>
        <a:bodyPr/>
        <a:lstStyle/>
        <a:p>
          <a:endParaRPr lang="en-US"/>
        </a:p>
      </dgm:t>
    </dgm:pt>
    <dgm:pt modelId="{C5B876F1-FD65-4AC1-BAF8-455957B7C817}" type="sibTrans" cxnId="{7D4364DE-E837-45FF-9E5B-4E5DD5E56B9D}">
      <dgm:prSet/>
      <dgm:spPr/>
      <dgm:t>
        <a:bodyPr/>
        <a:lstStyle/>
        <a:p>
          <a:endParaRPr lang="en-US"/>
        </a:p>
      </dgm:t>
    </dgm:pt>
    <dgm:pt modelId="{071D723A-B1C7-4678-AA90-2DA6137678F2}">
      <dgm:prSet phldrT="[Text]"/>
      <dgm:spPr/>
      <dgm:t>
        <a:bodyPr/>
        <a:lstStyle/>
        <a:p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Hybrid Detection</a:t>
          </a:r>
          <a:endParaRPr lang="en-US" dirty="0"/>
        </a:p>
      </dgm:t>
    </dgm:pt>
    <dgm:pt modelId="{816BDA6D-E169-4BB6-B520-09AC96497BEA}" type="parTrans" cxnId="{ADEA47D2-C3BB-4E6D-B331-F84722936C9C}">
      <dgm:prSet/>
      <dgm:spPr/>
      <dgm:t>
        <a:bodyPr/>
        <a:lstStyle/>
        <a:p>
          <a:endParaRPr lang="en-US"/>
        </a:p>
      </dgm:t>
    </dgm:pt>
    <dgm:pt modelId="{C7117023-77EF-4220-819C-4A40538ED8C0}" type="sibTrans" cxnId="{ADEA47D2-C3BB-4E6D-B331-F84722936C9C}">
      <dgm:prSet/>
      <dgm:spPr/>
      <dgm:t>
        <a:bodyPr/>
        <a:lstStyle/>
        <a:p>
          <a:endParaRPr lang="en-US"/>
        </a:p>
      </dgm:t>
    </dgm:pt>
    <dgm:pt modelId="{E40C012C-AD52-4787-B777-7D050BE583A8}">
      <dgm:prSet custT="1"/>
      <dgm:spPr/>
      <dgm:t>
        <a:bodyPr/>
        <a:lstStyle/>
        <a:p>
          <a:r>
            <a:rPr lang="en-US" sz="1800" b="1" dirty="0">
              <a:latin typeface="+mj-lt"/>
            </a:rPr>
            <a:t>Matches known threat patterns or rules (like antivirus software)</a:t>
          </a:r>
        </a:p>
      </dgm:t>
    </dgm:pt>
    <dgm:pt modelId="{3D5063E6-C845-411E-A52C-8FD79846354C}" type="parTrans" cxnId="{30D83F90-8E56-4B4C-859C-820A3B88C023}">
      <dgm:prSet/>
      <dgm:spPr/>
      <dgm:t>
        <a:bodyPr/>
        <a:lstStyle/>
        <a:p>
          <a:endParaRPr lang="en-US"/>
        </a:p>
      </dgm:t>
    </dgm:pt>
    <dgm:pt modelId="{C2AEE13B-AF85-4C81-8200-79B5BA5F868A}" type="sibTrans" cxnId="{30D83F90-8E56-4B4C-859C-820A3B88C023}">
      <dgm:prSet/>
      <dgm:spPr/>
      <dgm:t>
        <a:bodyPr/>
        <a:lstStyle/>
        <a:p>
          <a:endParaRPr lang="en-US"/>
        </a:p>
      </dgm:t>
    </dgm:pt>
    <dgm:pt modelId="{53390D3F-CEFE-40B1-88EE-1240F0A84BCA}">
      <dgm:prSet custT="1"/>
      <dgm:spPr/>
      <dgm:t>
        <a:bodyPr/>
        <a:lstStyle/>
        <a:p>
          <a:r>
            <a:rPr lang="en-US" sz="1800" b="1" dirty="0">
              <a:latin typeface="+mj-lt"/>
            </a:rPr>
            <a:t>Combines both to improve accuracy and coverage</a:t>
          </a:r>
          <a:r>
            <a:rPr lang="en-US" sz="1800" dirty="0">
              <a:latin typeface="+mj-lt"/>
            </a:rPr>
            <a:t>.</a:t>
          </a:r>
        </a:p>
      </dgm:t>
    </dgm:pt>
    <dgm:pt modelId="{D5F3ACEF-23AF-497D-9A98-8C85605D5417}" type="parTrans" cxnId="{E70CAFC1-1242-4DB6-B7EC-075EE14C3A87}">
      <dgm:prSet/>
      <dgm:spPr/>
      <dgm:t>
        <a:bodyPr/>
        <a:lstStyle/>
        <a:p>
          <a:endParaRPr lang="en-US"/>
        </a:p>
      </dgm:t>
    </dgm:pt>
    <dgm:pt modelId="{528D24D9-47C9-4B6C-81CD-A56E46E35117}" type="sibTrans" cxnId="{E70CAFC1-1242-4DB6-B7EC-075EE14C3A87}">
      <dgm:prSet/>
      <dgm:spPr/>
      <dgm:t>
        <a:bodyPr/>
        <a:lstStyle/>
        <a:p>
          <a:endParaRPr lang="en-US"/>
        </a:p>
      </dgm:t>
    </dgm:pt>
    <dgm:pt modelId="{8B9A3323-A76F-4F92-894D-2A156763957F}">
      <dgm:prSet phldrT="[Text]"/>
      <dgm:spPr/>
      <dgm:t>
        <a:bodyPr/>
        <a:lstStyle/>
        <a:p>
          <a:pPr>
            <a:buClr>
              <a:srgbClr val="27CDCA"/>
            </a:buClr>
            <a:buSzPct val="100000"/>
            <a:buFont typeface="Wingdings" panose="05000000000000000000" pitchFamily="2" charset="2"/>
            <a:buChar char="Ø"/>
          </a:pPr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Signature-Based Detection</a:t>
          </a:r>
          <a:endParaRPr lang="en-US" dirty="0"/>
        </a:p>
      </dgm:t>
    </dgm:pt>
    <dgm:pt modelId="{A903B6DF-4812-46DB-BD63-27B2BDCAE9E0}" type="sibTrans" cxnId="{59A4AD27-1215-4F00-A337-0818D6F028E4}">
      <dgm:prSet/>
      <dgm:spPr/>
      <dgm:t>
        <a:bodyPr/>
        <a:lstStyle/>
        <a:p>
          <a:endParaRPr lang="en-US"/>
        </a:p>
      </dgm:t>
    </dgm:pt>
    <dgm:pt modelId="{15028E7B-82BE-43C4-AFBC-AB6DEA772C4A}" type="parTrans" cxnId="{59A4AD27-1215-4F00-A337-0818D6F028E4}">
      <dgm:prSet/>
      <dgm:spPr/>
      <dgm:t>
        <a:bodyPr/>
        <a:lstStyle/>
        <a:p>
          <a:endParaRPr lang="en-US"/>
        </a:p>
      </dgm:t>
    </dgm:pt>
    <dgm:pt modelId="{55947351-E756-4079-B2F4-AE58E70EBE2F}" type="pres">
      <dgm:prSet presAssocID="{88C5992C-A57D-4FCE-87A8-26A9D1EA5395}" presName="theList" presStyleCnt="0">
        <dgm:presLayoutVars>
          <dgm:dir/>
          <dgm:animLvl val="lvl"/>
          <dgm:resizeHandles val="exact"/>
        </dgm:presLayoutVars>
      </dgm:prSet>
      <dgm:spPr/>
    </dgm:pt>
    <dgm:pt modelId="{DAD1F12C-C153-4273-B8F8-319FAEA1EC5D}" type="pres">
      <dgm:prSet presAssocID="{8B9A3323-A76F-4F92-894D-2A156763957F}" presName="compNode" presStyleCnt="0"/>
      <dgm:spPr/>
    </dgm:pt>
    <dgm:pt modelId="{A73EAC2A-A46A-41A2-BB1A-2F29F2323D31}" type="pres">
      <dgm:prSet presAssocID="{8B9A3323-A76F-4F92-894D-2A156763957F}" presName="aNode" presStyleLbl="bgShp" presStyleIdx="0" presStyleCnt="3" custLinFactNeighborX="1329" custLinFactNeighborY="5964"/>
      <dgm:spPr/>
    </dgm:pt>
    <dgm:pt modelId="{EC14B72C-5759-4268-B9F6-2B06D5EECCDA}" type="pres">
      <dgm:prSet presAssocID="{8B9A3323-A76F-4F92-894D-2A156763957F}" presName="textNode" presStyleLbl="bgShp" presStyleIdx="0" presStyleCnt="3"/>
      <dgm:spPr/>
    </dgm:pt>
    <dgm:pt modelId="{1FF5FC20-85EA-49EA-B16D-385CB7FA391D}" type="pres">
      <dgm:prSet presAssocID="{8B9A3323-A76F-4F92-894D-2A156763957F}" presName="compChildNode" presStyleCnt="0"/>
      <dgm:spPr/>
    </dgm:pt>
    <dgm:pt modelId="{980FCF5E-BC84-46D4-936C-29C3229D84B8}" type="pres">
      <dgm:prSet presAssocID="{8B9A3323-A76F-4F92-894D-2A156763957F}" presName="theInnerList" presStyleCnt="0"/>
      <dgm:spPr/>
    </dgm:pt>
    <dgm:pt modelId="{648545D4-5957-4CCA-ADA9-BED35A2F316C}" type="pres">
      <dgm:prSet presAssocID="{E40C012C-AD52-4787-B777-7D050BE583A8}" presName="childNode" presStyleLbl="node1" presStyleIdx="0" presStyleCnt="3" custScaleX="106262" custScaleY="70117" custLinFactNeighborX="3324" custLinFactNeighborY="1941">
        <dgm:presLayoutVars>
          <dgm:bulletEnabled val="1"/>
        </dgm:presLayoutVars>
      </dgm:prSet>
      <dgm:spPr/>
    </dgm:pt>
    <dgm:pt modelId="{C2C87455-4873-46A6-8F1A-C0141833AFE1}" type="pres">
      <dgm:prSet presAssocID="{8B9A3323-A76F-4F92-894D-2A156763957F}" presName="aSpace" presStyleCnt="0"/>
      <dgm:spPr/>
    </dgm:pt>
    <dgm:pt modelId="{A880E4E5-C7D8-492A-A5AB-3CCE3FF0CF98}" type="pres">
      <dgm:prSet presAssocID="{AF9C5DC1-3C54-4CED-B4DB-0A01D7714EC9}" presName="compNode" presStyleCnt="0"/>
      <dgm:spPr/>
    </dgm:pt>
    <dgm:pt modelId="{B8DB5FC4-4D75-4B42-9414-0F923D821FAF}" type="pres">
      <dgm:prSet presAssocID="{AF9C5DC1-3C54-4CED-B4DB-0A01D7714EC9}" presName="aNode" presStyleLbl="bgShp" presStyleIdx="1" presStyleCnt="3"/>
      <dgm:spPr/>
    </dgm:pt>
    <dgm:pt modelId="{29EFF7F8-A019-40C0-B07B-9AA0D80D8DDE}" type="pres">
      <dgm:prSet presAssocID="{AF9C5DC1-3C54-4CED-B4DB-0A01D7714EC9}" presName="textNode" presStyleLbl="bgShp" presStyleIdx="1" presStyleCnt="3"/>
      <dgm:spPr/>
    </dgm:pt>
    <dgm:pt modelId="{A0BD00E9-70DC-4D9C-915D-B3B65251C22F}" type="pres">
      <dgm:prSet presAssocID="{AF9C5DC1-3C54-4CED-B4DB-0A01D7714EC9}" presName="compChildNode" presStyleCnt="0"/>
      <dgm:spPr/>
    </dgm:pt>
    <dgm:pt modelId="{C1499D91-4607-4797-85BF-8B2F94478C08}" type="pres">
      <dgm:prSet presAssocID="{AF9C5DC1-3C54-4CED-B4DB-0A01D7714EC9}" presName="theInnerList" presStyleCnt="0"/>
      <dgm:spPr/>
    </dgm:pt>
    <dgm:pt modelId="{F4275D3A-6214-42CB-8E6C-49D407CB8E51}" type="pres">
      <dgm:prSet presAssocID="{C48195C3-36E9-4FC4-9305-DF8F19845057}" presName="childNode" presStyleLbl="node1" presStyleIdx="1" presStyleCnt="3" custScaleX="113557" custScaleY="70808" custLinFactNeighborX="554" custLinFactNeighborY="1986">
        <dgm:presLayoutVars>
          <dgm:bulletEnabled val="1"/>
        </dgm:presLayoutVars>
      </dgm:prSet>
      <dgm:spPr/>
    </dgm:pt>
    <dgm:pt modelId="{84633CDB-A870-4DF9-8B35-41868F084EAF}" type="pres">
      <dgm:prSet presAssocID="{AF9C5DC1-3C54-4CED-B4DB-0A01D7714EC9}" presName="aSpace" presStyleCnt="0"/>
      <dgm:spPr/>
    </dgm:pt>
    <dgm:pt modelId="{134579B2-749E-49BC-91C4-06C551C9600C}" type="pres">
      <dgm:prSet presAssocID="{071D723A-B1C7-4678-AA90-2DA6137678F2}" presName="compNode" presStyleCnt="0"/>
      <dgm:spPr/>
    </dgm:pt>
    <dgm:pt modelId="{20ACB5F9-5E62-49A3-B423-46E6EB265D09}" type="pres">
      <dgm:prSet presAssocID="{071D723A-B1C7-4678-AA90-2DA6137678F2}" presName="aNode" presStyleLbl="bgShp" presStyleIdx="2" presStyleCnt="3" custLinFactX="10467" custLinFactNeighborX="100000" custLinFactNeighborY="29277"/>
      <dgm:spPr/>
    </dgm:pt>
    <dgm:pt modelId="{D6691319-86F3-4CC7-B80A-4E843692284E}" type="pres">
      <dgm:prSet presAssocID="{071D723A-B1C7-4678-AA90-2DA6137678F2}" presName="textNode" presStyleLbl="bgShp" presStyleIdx="2" presStyleCnt="3"/>
      <dgm:spPr/>
    </dgm:pt>
    <dgm:pt modelId="{647E2A1B-1606-411B-8025-5B704438A8DE}" type="pres">
      <dgm:prSet presAssocID="{071D723A-B1C7-4678-AA90-2DA6137678F2}" presName="compChildNode" presStyleCnt="0"/>
      <dgm:spPr/>
    </dgm:pt>
    <dgm:pt modelId="{E04D4BE9-E429-4A82-A491-59C0D631B3A4}" type="pres">
      <dgm:prSet presAssocID="{071D723A-B1C7-4678-AA90-2DA6137678F2}" presName="theInnerList" presStyleCnt="0"/>
      <dgm:spPr/>
    </dgm:pt>
    <dgm:pt modelId="{EF1C531E-54EA-4009-8ADA-77E28D7FAA9C}" type="pres">
      <dgm:prSet presAssocID="{53390D3F-CEFE-40B1-88EE-1240F0A84BCA}" presName="childNode" presStyleLbl="node1" presStyleIdx="2" presStyleCnt="3" custScaleX="107370" custScaleY="67169">
        <dgm:presLayoutVars>
          <dgm:bulletEnabled val="1"/>
        </dgm:presLayoutVars>
      </dgm:prSet>
      <dgm:spPr/>
    </dgm:pt>
  </dgm:ptLst>
  <dgm:cxnLst>
    <dgm:cxn modelId="{2C150C0C-1071-4122-A53D-67732AC24AF3}" type="presOf" srcId="{E40C012C-AD52-4787-B777-7D050BE583A8}" destId="{648545D4-5957-4CCA-ADA9-BED35A2F316C}" srcOrd="0" destOrd="0" presId="urn:microsoft.com/office/officeart/2005/8/layout/lProcess2"/>
    <dgm:cxn modelId="{D97EE915-4E2C-4A66-BE17-18C935D1438D}" type="presOf" srcId="{C48195C3-36E9-4FC4-9305-DF8F19845057}" destId="{F4275D3A-6214-42CB-8E6C-49D407CB8E51}" srcOrd="0" destOrd="0" presId="urn:microsoft.com/office/officeart/2005/8/layout/lProcess2"/>
    <dgm:cxn modelId="{59A4AD27-1215-4F00-A337-0818D6F028E4}" srcId="{88C5992C-A57D-4FCE-87A8-26A9D1EA5395}" destId="{8B9A3323-A76F-4F92-894D-2A156763957F}" srcOrd="0" destOrd="0" parTransId="{15028E7B-82BE-43C4-AFBC-AB6DEA772C4A}" sibTransId="{A903B6DF-4812-46DB-BD63-27B2BDCAE9E0}"/>
    <dgm:cxn modelId="{C9CD885B-BECC-488A-B0E7-3A8C9F8417A4}" type="presOf" srcId="{AF9C5DC1-3C54-4CED-B4DB-0A01D7714EC9}" destId="{29EFF7F8-A019-40C0-B07B-9AA0D80D8DDE}" srcOrd="1" destOrd="0" presId="urn:microsoft.com/office/officeart/2005/8/layout/lProcess2"/>
    <dgm:cxn modelId="{51FD5442-65B9-473B-808F-3D522A4D8283}" type="presOf" srcId="{8B9A3323-A76F-4F92-894D-2A156763957F}" destId="{EC14B72C-5759-4268-B9F6-2B06D5EECCDA}" srcOrd="1" destOrd="0" presId="urn:microsoft.com/office/officeart/2005/8/layout/lProcess2"/>
    <dgm:cxn modelId="{D76FB34F-F49F-4782-BFD0-BA46988DA8ED}" srcId="{88C5992C-A57D-4FCE-87A8-26A9D1EA5395}" destId="{AF9C5DC1-3C54-4CED-B4DB-0A01D7714EC9}" srcOrd="1" destOrd="0" parTransId="{C4D329C9-B79A-4FA2-8B3A-759926F00AC9}" sibTransId="{C03BF79E-7621-4B3C-A76E-2DE66EB69F99}"/>
    <dgm:cxn modelId="{D1AE4B82-072D-4DAC-B29E-F4F765284ECC}" type="presOf" srcId="{AF9C5DC1-3C54-4CED-B4DB-0A01D7714EC9}" destId="{B8DB5FC4-4D75-4B42-9414-0F923D821FAF}" srcOrd="0" destOrd="0" presId="urn:microsoft.com/office/officeart/2005/8/layout/lProcess2"/>
    <dgm:cxn modelId="{30D83F90-8E56-4B4C-859C-820A3B88C023}" srcId="{8B9A3323-A76F-4F92-894D-2A156763957F}" destId="{E40C012C-AD52-4787-B777-7D050BE583A8}" srcOrd="0" destOrd="0" parTransId="{3D5063E6-C845-411E-A52C-8FD79846354C}" sibTransId="{C2AEE13B-AF85-4C81-8200-79B5BA5F868A}"/>
    <dgm:cxn modelId="{05219EA9-A9B6-402C-B145-B20CB8E727F5}" type="presOf" srcId="{071D723A-B1C7-4678-AA90-2DA6137678F2}" destId="{20ACB5F9-5E62-49A3-B423-46E6EB265D09}" srcOrd="0" destOrd="0" presId="urn:microsoft.com/office/officeart/2005/8/layout/lProcess2"/>
    <dgm:cxn modelId="{4CB9E6A9-B3A3-45A8-A022-49B25B84928D}" type="presOf" srcId="{071D723A-B1C7-4678-AA90-2DA6137678F2}" destId="{D6691319-86F3-4CC7-B80A-4E843692284E}" srcOrd="1" destOrd="0" presId="urn:microsoft.com/office/officeart/2005/8/layout/lProcess2"/>
    <dgm:cxn modelId="{E70CAFC1-1242-4DB6-B7EC-075EE14C3A87}" srcId="{071D723A-B1C7-4678-AA90-2DA6137678F2}" destId="{53390D3F-CEFE-40B1-88EE-1240F0A84BCA}" srcOrd="0" destOrd="0" parTransId="{D5F3ACEF-23AF-497D-9A98-8C85605D5417}" sibTransId="{528D24D9-47C9-4B6C-81CD-A56E46E35117}"/>
    <dgm:cxn modelId="{ADEA47D2-C3BB-4E6D-B331-F84722936C9C}" srcId="{88C5992C-A57D-4FCE-87A8-26A9D1EA5395}" destId="{071D723A-B1C7-4678-AA90-2DA6137678F2}" srcOrd="2" destOrd="0" parTransId="{816BDA6D-E169-4BB6-B520-09AC96497BEA}" sibTransId="{C7117023-77EF-4220-819C-4A40538ED8C0}"/>
    <dgm:cxn modelId="{38256AD9-22DD-45ED-8E58-F50A7357EAD6}" type="presOf" srcId="{53390D3F-CEFE-40B1-88EE-1240F0A84BCA}" destId="{EF1C531E-54EA-4009-8ADA-77E28D7FAA9C}" srcOrd="0" destOrd="0" presId="urn:microsoft.com/office/officeart/2005/8/layout/lProcess2"/>
    <dgm:cxn modelId="{7D4364DE-E837-45FF-9E5B-4E5DD5E56B9D}" srcId="{AF9C5DC1-3C54-4CED-B4DB-0A01D7714EC9}" destId="{C48195C3-36E9-4FC4-9305-DF8F19845057}" srcOrd="0" destOrd="0" parTransId="{7872B3FB-C3EF-421A-B513-7E7830913BF5}" sibTransId="{C5B876F1-FD65-4AC1-BAF8-455957B7C817}"/>
    <dgm:cxn modelId="{F6391DF1-F8F4-43ED-AE60-6CDE275414E8}" type="presOf" srcId="{88C5992C-A57D-4FCE-87A8-26A9D1EA5395}" destId="{55947351-E756-4079-B2F4-AE58E70EBE2F}" srcOrd="0" destOrd="0" presId="urn:microsoft.com/office/officeart/2005/8/layout/lProcess2"/>
    <dgm:cxn modelId="{A97510F7-8B7A-40EC-AE79-838E9A66189E}" type="presOf" srcId="{8B9A3323-A76F-4F92-894D-2A156763957F}" destId="{A73EAC2A-A46A-41A2-BB1A-2F29F2323D31}" srcOrd="0" destOrd="0" presId="urn:microsoft.com/office/officeart/2005/8/layout/lProcess2"/>
    <dgm:cxn modelId="{F9237E30-A866-4578-BD5F-AA474320A8E0}" type="presParOf" srcId="{55947351-E756-4079-B2F4-AE58E70EBE2F}" destId="{DAD1F12C-C153-4273-B8F8-319FAEA1EC5D}" srcOrd="0" destOrd="0" presId="urn:microsoft.com/office/officeart/2005/8/layout/lProcess2"/>
    <dgm:cxn modelId="{96F07155-1309-47B6-A777-DB93D1DB8BB0}" type="presParOf" srcId="{DAD1F12C-C153-4273-B8F8-319FAEA1EC5D}" destId="{A73EAC2A-A46A-41A2-BB1A-2F29F2323D31}" srcOrd="0" destOrd="0" presId="urn:microsoft.com/office/officeart/2005/8/layout/lProcess2"/>
    <dgm:cxn modelId="{BF54FA47-5BF1-4D1E-9568-D221A8AA8D79}" type="presParOf" srcId="{DAD1F12C-C153-4273-B8F8-319FAEA1EC5D}" destId="{EC14B72C-5759-4268-B9F6-2B06D5EECCDA}" srcOrd="1" destOrd="0" presId="urn:microsoft.com/office/officeart/2005/8/layout/lProcess2"/>
    <dgm:cxn modelId="{6B826A0B-EBA1-4B18-9A67-D14A76950114}" type="presParOf" srcId="{DAD1F12C-C153-4273-B8F8-319FAEA1EC5D}" destId="{1FF5FC20-85EA-49EA-B16D-385CB7FA391D}" srcOrd="2" destOrd="0" presId="urn:microsoft.com/office/officeart/2005/8/layout/lProcess2"/>
    <dgm:cxn modelId="{575C18BC-F342-4500-B450-9D822C1161C1}" type="presParOf" srcId="{1FF5FC20-85EA-49EA-B16D-385CB7FA391D}" destId="{980FCF5E-BC84-46D4-936C-29C3229D84B8}" srcOrd="0" destOrd="0" presId="urn:microsoft.com/office/officeart/2005/8/layout/lProcess2"/>
    <dgm:cxn modelId="{C507B4FE-00EE-434A-BE83-0BEA71658BF7}" type="presParOf" srcId="{980FCF5E-BC84-46D4-936C-29C3229D84B8}" destId="{648545D4-5957-4CCA-ADA9-BED35A2F316C}" srcOrd="0" destOrd="0" presId="urn:microsoft.com/office/officeart/2005/8/layout/lProcess2"/>
    <dgm:cxn modelId="{4D0000B8-C22B-4947-B597-DA68BD9CF749}" type="presParOf" srcId="{55947351-E756-4079-B2F4-AE58E70EBE2F}" destId="{C2C87455-4873-46A6-8F1A-C0141833AFE1}" srcOrd="1" destOrd="0" presId="urn:microsoft.com/office/officeart/2005/8/layout/lProcess2"/>
    <dgm:cxn modelId="{1582F91D-699A-4DA9-A9FC-EB9D202467CA}" type="presParOf" srcId="{55947351-E756-4079-B2F4-AE58E70EBE2F}" destId="{A880E4E5-C7D8-492A-A5AB-3CCE3FF0CF98}" srcOrd="2" destOrd="0" presId="urn:microsoft.com/office/officeart/2005/8/layout/lProcess2"/>
    <dgm:cxn modelId="{60AB82BA-C197-4DE8-ABA5-7DFB5F41A527}" type="presParOf" srcId="{A880E4E5-C7D8-492A-A5AB-3CCE3FF0CF98}" destId="{B8DB5FC4-4D75-4B42-9414-0F923D821FAF}" srcOrd="0" destOrd="0" presId="urn:microsoft.com/office/officeart/2005/8/layout/lProcess2"/>
    <dgm:cxn modelId="{313A2F94-9B9B-4B6F-A5B8-BE12B175A895}" type="presParOf" srcId="{A880E4E5-C7D8-492A-A5AB-3CCE3FF0CF98}" destId="{29EFF7F8-A019-40C0-B07B-9AA0D80D8DDE}" srcOrd="1" destOrd="0" presId="urn:microsoft.com/office/officeart/2005/8/layout/lProcess2"/>
    <dgm:cxn modelId="{D2D9AEEA-2C2A-4517-849A-177C9C17D832}" type="presParOf" srcId="{A880E4E5-C7D8-492A-A5AB-3CCE3FF0CF98}" destId="{A0BD00E9-70DC-4D9C-915D-B3B65251C22F}" srcOrd="2" destOrd="0" presId="urn:microsoft.com/office/officeart/2005/8/layout/lProcess2"/>
    <dgm:cxn modelId="{B526C55F-71BC-4D60-ADFB-71F21B5DFCF8}" type="presParOf" srcId="{A0BD00E9-70DC-4D9C-915D-B3B65251C22F}" destId="{C1499D91-4607-4797-85BF-8B2F94478C08}" srcOrd="0" destOrd="0" presId="urn:microsoft.com/office/officeart/2005/8/layout/lProcess2"/>
    <dgm:cxn modelId="{4D36B937-72B3-417A-A6C0-9829247A783C}" type="presParOf" srcId="{C1499D91-4607-4797-85BF-8B2F94478C08}" destId="{F4275D3A-6214-42CB-8E6C-49D407CB8E51}" srcOrd="0" destOrd="0" presId="urn:microsoft.com/office/officeart/2005/8/layout/lProcess2"/>
    <dgm:cxn modelId="{3E26A9CB-540F-43BC-94E3-1911A61B559F}" type="presParOf" srcId="{55947351-E756-4079-B2F4-AE58E70EBE2F}" destId="{84633CDB-A870-4DF9-8B35-41868F084EAF}" srcOrd="3" destOrd="0" presId="urn:microsoft.com/office/officeart/2005/8/layout/lProcess2"/>
    <dgm:cxn modelId="{653743EB-A773-4148-8C3B-69753E0E1FDF}" type="presParOf" srcId="{55947351-E756-4079-B2F4-AE58E70EBE2F}" destId="{134579B2-749E-49BC-91C4-06C551C9600C}" srcOrd="4" destOrd="0" presId="urn:microsoft.com/office/officeart/2005/8/layout/lProcess2"/>
    <dgm:cxn modelId="{2F20D4CA-C22E-4FDA-9E34-79003185D26B}" type="presParOf" srcId="{134579B2-749E-49BC-91C4-06C551C9600C}" destId="{20ACB5F9-5E62-49A3-B423-46E6EB265D09}" srcOrd="0" destOrd="0" presId="urn:microsoft.com/office/officeart/2005/8/layout/lProcess2"/>
    <dgm:cxn modelId="{7BD093FB-30A4-427E-A41D-452D7D910CF8}" type="presParOf" srcId="{134579B2-749E-49BC-91C4-06C551C9600C}" destId="{D6691319-86F3-4CC7-B80A-4E843692284E}" srcOrd="1" destOrd="0" presId="urn:microsoft.com/office/officeart/2005/8/layout/lProcess2"/>
    <dgm:cxn modelId="{0CFE74D8-79B4-4EC8-8637-515777F95A0C}" type="presParOf" srcId="{134579B2-749E-49BC-91C4-06C551C9600C}" destId="{647E2A1B-1606-411B-8025-5B704438A8DE}" srcOrd="2" destOrd="0" presId="urn:microsoft.com/office/officeart/2005/8/layout/lProcess2"/>
    <dgm:cxn modelId="{9C457AAC-763F-4F6F-9020-5808FE2B2E7C}" type="presParOf" srcId="{647E2A1B-1606-411B-8025-5B704438A8DE}" destId="{E04D4BE9-E429-4A82-A491-59C0D631B3A4}" srcOrd="0" destOrd="0" presId="urn:microsoft.com/office/officeart/2005/8/layout/lProcess2"/>
    <dgm:cxn modelId="{5B3F1FD4-4EF3-4432-B4FE-69AA8A76A965}" type="presParOf" srcId="{E04D4BE9-E429-4A82-A491-59C0D631B3A4}" destId="{EF1C531E-54EA-4009-8ADA-77E28D7FAA9C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0892342-7EC6-484C-8E58-CD2B24B70A8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</dgm:pt>
    <dgm:pt modelId="{424EDE63-4E60-4C55-B217-207A42337573}">
      <dgm:prSet phldrT="[Text]"/>
      <dgm:spPr/>
      <dgm:t>
        <a:bodyPr/>
        <a:lstStyle/>
        <a:p>
          <a:endParaRPr lang="en-US" dirty="0"/>
        </a:p>
      </dgm:t>
    </dgm:pt>
    <dgm:pt modelId="{8C7205EC-800C-47F5-B680-83C9C0C5F4C5}" type="parTrans" cxnId="{78170C18-17AE-4FE9-A22D-E1EBABE54E8D}">
      <dgm:prSet/>
      <dgm:spPr/>
      <dgm:t>
        <a:bodyPr/>
        <a:lstStyle/>
        <a:p>
          <a:endParaRPr lang="en-US"/>
        </a:p>
      </dgm:t>
    </dgm:pt>
    <dgm:pt modelId="{1253E801-3E19-4B88-83D7-4436CEE55A5C}" type="sibTrans" cxnId="{78170C18-17AE-4FE9-A22D-E1EBABE54E8D}">
      <dgm:prSet/>
      <dgm:spPr/>
      <dgm:t>
        <a:bodyPr/>
        <a:lstStyle/>
        <a:p>
          <a:endParaRPr lang="en-US"/>
        </a:p>
      </dgm:t>
    </dgm:pt>
    <dgm:pt modelId="{AA5EBD3A-53CF-46C1-B0F6-2C98010AB1DA}" type="pres">
      <dgm:prSet presAssocID="{70892342-7EC6-484C-8E58-CD2B24B70A86}" presName="Name0" presStyleCnt="0">
        <dgm:presLayoutVars>
          <dgm:dir/>
          <dgm:resizeHandles val="exact"/>
        </dgm:presLayoutVars>
      </dgm:prSet>
      <dgm:spPr/>
    </dgm:pt>
    <dgm:pt modelId="{C4254222-74BF-430A-A43F-C323611FFCE9}" type="pres">
      <dgm:prSet presAssocID="{424EDE63-4E60-4C55-B217-207A42337573}" presName="compNode" presStyleCnt="0"/>
      <dgm:spPr/>
    </dgm:pt>
    <dgm:pt modelId="{F5E3FAEC-302C-4A52-A6C5-E753D669A6EA}" type="pres">
      <dgm:prSet presAssocID="{424EDE63-4E60-4C55-B217-207A42337573}" presName="pictRect" presStyleLbl="node1" presStyleIdx="0" presStyleCnt="1" custScaleX="74569" custScaleY="76583" custLinFactNeighborX="23590" custLinFactNeighborY="383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A blue and white logo&#10;&#10;AI-generated content may be incorrect.">
            <a:extLst>
              <a:ext uri="{FF2B5EF4-FFF2-40B4-BE49-F238E27FC236}">
                <a16:creationId xmlns:a16="http://schemas.microsoft.com/office/drawing/2014/main" id="{56366EF8-A5DD-3860-A142-A87463B66DE0}"/>
              </a:ext>
            </a:extLst>
          </dgm14:cNvPr>
        </a:ext>
      </dgm:extLst>
    </dgm:pt>
    <dgm:pt modelId="{B5950923-A90C-4108-86AF-0161D9022CA0}" type="pres">
      <dgm:prSet presAssocID="{424EDE63-4E60-4C55-B217-207A42337573}" presName="textRect" presStyleLbl="revTx" presStyleIdx="0" presStyleCnt="1">
        <dgm:presLayoutVars>
          <dgm:bulletEnabled val="1"/>
        </dgm:presLayoutVars>
      </dgm:prSet>
      <dgm:spPr/>
    </dgm:pt>
  </dgm:ptLst>
  <dgm:cxnLst>
    <dgm:cxn modelId="{78170C18-17AE-4FE9-A22D-E1EBABE54E8D}" srcId="{70892342-7EC6-484C-8E58-CD2B24B70A86}" destId="{424EDE63-4E60-4C55-B217-207A42337573}" srcOrd="0" destOrd="0" parTransId="{8C7205EC-800C-47F5-B680-83C9C0C5F4C5}" sibTransId="{1253E801-3E19-4B88-83D7-4436CEE55A5C}"/>
    <dgm:cxn modelId="{69C50A2E-3A66-43EE-99F6-62B197DDC2D6}" type="presOf" srcId="{424EDE63-4E60-4C55-B217-207A42337573}" destId="{B5950923-A90C-4108-86AF-0161D9022CA0}" srcOrd="0" destOrd="0" presId="urn:microsoft.com/office/officeart/2005/8/layout/pList1"/>
    <dgm:cxn modelId="{8BEF04E1-9BCF-4CAE-8319-8D5FFF0B730F}" type="presOf" srcId="{70892342-7EC6-484C-8E58-CD2B24B70A86}" destId="{AA5EBD3A-53CF-46C1-B0F6-2C98010AB1DA}" srcOrd="0" destOrd="0" presId="urn:microsoft.com/office/officeart/2005/8/layout/pList1"/>
    <dgm:cxn modelId="{AC77804D-B6E5-4CCD-BF13-CCD970CB719D}" type="presParOf" srcId="{AA5EBD3A-53CF-46C1-B0F6-2C98010AB1DA}" destId="{C4254222-74BF-430A-A43F-C323611FFCE9}" srcOrd="0" destOrd="0" presId="urn:microsoft.com/office/officeart/2005/8/layout/pList1"/>
    <dgm:cxn modelId="{2B48EE22-D7C1-4F56-8E1B-3792615B8C0D}" type="presParOf" srcId="{C4254222-74BF-430A-A43F-C323611FFCE9}" destId="{F5E3FAEC-302C-4A52-A6C5-E753D669A6EA}" srcOrd="0" destOrd="0" presId="urn:microsoft.com/office/officeart/2005/8/layout/pList1"/>
    <dgm:cxn modelId="{535E4650-90C0-4EF1-A52E-49D8607A75CC}" type="presParOf" srcId="{C4254222-74BF-430A-A43F-C323611FFCE9}" destId="{B5950923-A90C-4108-86AF-0161D9022CA0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0892342-7EC6-484C-8E58-CD2B24B70A8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</dgm:pt>
    <dgm:pt modelId="{424EDE63-4E60-4C55-B217-207A42337573}">
      <dgm:prSet phldrT="[Text]"/>
      <dgm:spPr/>
      <dgm:t>
        <a:bodyPr/>
        <a:lstStyle/>
        <a:p>
          <a:endParaRPr lang="en-US" dirty="0"/>
        </a:p>
      </dgm:t>
    </dgm:pt>
    <dgm:pt modelId="{8C7205EC-800C-47F5-B680-83C9C0C5F4C5}" type="parTrans" cxnId="{78170C18-17AE-4FE9-A22D-E1EBABE54E8D}">
      <dgm:prSet/>
      <dgm:spPr/>
      <dgm:t>
        <a:bodyPr/>
        <a:lstStyle/>
        <a:p>
          <a:endParaRPr lang="en-US"/>
        </a:p>
      </dgm:t>
    </dgm:pt>
    <dgm:pt modelId="{1253E801-3E19-4B88-83D7-4436CEE55A5C}" type="sibTrans" cxnId="{78170C18-17AE-4FE9-A22D-E1EBABE54E8D}">
      <dgm:prSet/>
      <dgm:spPr/>
      <dgm:t>
        <a:bodyPr/>
        <a:lstStyle/>
        <a:p>
          <a:endParaRPr lang="en-US"/>
        </a:p>
      </dgm:t>
    </dgm:pt>
    <dgm:pt modelId="{AA5EBD3A-53CF-46C1-B0F6-2C98010AB1DA}" type="pres">
      <dgm:prSet presAssocID="{70892342-7EC6-484C-8E58-CD2B24B70A86}" presName="Name0" presStyleCnt="0">
        <dgm:presLayoutVars>
          <dgm:dir/>
          <dgm:resizeHandles val="exact"/>
        </dgm:presLayoutVars>
      </dgm:prSet>
      <dgm:spPr/>
    </dgm:pt>
    <dgm:pt modelId="{C4254222-74BF-430A-A43F-C323611FFCE9}" type="pres">
      <dgm:prSet presAssocID="{424EDE63-4E60-4C55-B217-207A42337573}" presName="compNode" presStyleCnt="0"/>
      <dgm:spPr/>
    </dgm:pt>
    <dgm:pt modelId="{F5E3FAEC-302C-4A52-A6C5-E753D669A6EA}" type="pres">
      <dgm:prSet presAssocID="{424EDE63-4E60-4C55-B217-207A42337573}" presName="pictRect" presStyleLbl="node1" presStyleIdx="0" presStyleCnt="1" custScaleX="74569" custScaleY="76583" custLinFactNeighborX="23590" custLinFactNeighborY="383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A blue and white logo&#10;&#10;AI-generated content may be incorrect.">
            <a:extLst>
              <a:ext uri="{FF2B5EF4-FFF2-40B4-BE49-F238E27FC236}">
                <a16:creationId xmlns:a16="http://schemas.microsoft.com/office/drawing/2014/main" id="{56366EF8-A5DD-3860-A142-A87463B66DE0}"/>
              </a:ext>
            </a:extLst>
          </dgm14:cNvPr>
        </a:ext>
      </dgm:extLst>
    </dgm:pt>
    <dgm:pt modelId="{B5950923-A90C-4108-86AF-0161D9022CA0}" type="pres">
      <dgm:prSet presAssocID="{424EDE63-4E60-4C55-B217-207A42337573}" presName="textRect" presStyleLbl="revTx" presStyleIdx="0" presStyleCnt="1">
        <dgm:presLayoutVars>
          <dgm:bulletEnabled val="1"/>
        </dgm:presLayoutVars>
      </dgm:prSet>
      <dgm:spPr/>
    </dgm:pt>
  </dgm:ptLst>
  <dgm:cxnLst>
    <dgm:cxn modelId="{78170C18-17AE-4FE9-A22D-E1EBABE54E8D}" srcId="{70892342-7EC6-484C-8E58-CD2B24B70A86}" destId="{424EDE63-4E60-4C55-B217-207A42337573}" srcOrd="0" destOrd="0" parTransId="{8C7205EC-800C-47F5-B680-83C9C0C5F4C5}" sibTransId="{1253E801-3E19-4B88-83D7-4436CEE55A5C}"/>
    <dgm:cxn modelId="{69C50A2E-3A66-43EE-99F6-62B197DDC2D6}" type="presOf" srcId="{424EDE63-4E60-4C55-B217-207A42337573}" destId="{B5950923-A90C-4108-86AF-0161D9022CA0}" srcOrd="0" destOrd="0" presId="urn:microsoft.com/office/officeart/2005/8/layout/pList1"/>
    <dgm:cxn modelId="{8BEF04E1-9BCF-4CAE-8319-8D5FFF0B730F}" type="presOf" srcId="{70892342-7EC6-484C-8E58-CD2B24B70A86}" destId="{AA5EBD3A-53CF-46C1-B0F6-2C98010AB1DA}" srcOrd="0" destOrd="0" presId="urn:microsoft.com/office/officeart/2005/8/layout/pList1"/>
    <dgm:cxn modelId="{AC77804D-B6E5-4CCD-BF13-CCD970CB719D}" type="presParOf" srcId="{AA5EBD3A-53CF-46C1-B0F6-2C98010AB1DA}" destId="{C4254222-74BF-430A-A43F-C323611FFCE9}" srcOrd="0" destOrd="0" presId="urn:microsoft.com/office/officeart/2005/8/layout/pList1"/>
    <dgm:cxn modelId="{2B48EE22-D7C1-4F56-8E1B-3792615B8C0D}" type="presParOf" srcId="{C4254222-74BF-430A-A43F-C323611FFCE9}" destId="{F5E3FAEC-302C-4A52-A6C5-E753D669A6EA}" srcOrd="0" destOrd="0" presId="urn:microsoft.com/office/officeart/2005/8/layout/pList1"/>
    <dgm:cxn modelId="{535E4650-90C0-4EF1-A52E-49D8607A75CC}" type="presParOf" srcId="{C4254222-74BF-430A-A43F-C323611FFCE9}" destId="{B5950923-A90C-4108-86AF-0161D9022CA0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0892342-7EC6-484C-8E58-CD2B24B70A8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</dgm:pt>
    <dgm:pt modelId="{424EDE63-4E60-4C55-B217-207A42337573}">
      <dgm:prSet phldrT="[Text]"/>
      <dgm:spPr/>
      <dgm:t>
        <a:bodyPr/>
        <a:lstStyle/>
        <a:p>
          <a:endParaRPr lang="en-US" dirty="0"/>
        </a:p>
      </dgm:t>
    </dgm:pt>
    <dgm:pt modelId="{8C7205EC-800C-47F5-B680-83C9C0C5F4C5}" type="parTrans" cxnId="{78170C18-17AE-4FE9-A22D-E1EBABE54E8D}">
      <dgm:prSet/>
      <dgm:spPr/>
      <dgm:t>
        <a:bodyPr/>
        <a:lstStyle/>
        <a:p>
          <a:endParaRPr lang="en-US"/>
        </a:p>
      </dgm:t>
    </dgm:pt>
    <dgm:pt modelId="{1253E801-3E19-4B88-83D7-4436CEE55A5C}" type="sibTrans" cxnId="{78170C18-17AE-4FE9-A22D-E1EBABE54E8D}">
      <dgm:prSet/>
      <dgm:spPr/>
      <dgm:t>
        <a:bodyPr/>
        <a:lstStyle/>
        <a:p>
          <a:endParaRPr lang="en-US"/>
        </a:p>
      </dgm:t>
    </dgm:pt>
    <dgm:pt modelId="{AA5EBD3A-53CF-46C1-B0F6-2C98010AB1DA}" type="pres">
      <dgm:prSet presAssocID="{70892342-7EC6-484C-8E58-CD2B24B70A86}" presName="Name0" presStyleCnt="0">
        <dgm:presLayoutVars>
          <dgm:dir/>
          <dgm:resizeHandles val="exact"/>
        </dgm:presLayoutVars>
      </dgm:prSet>
      <dgm:spPr/>
    </dgm:pt>
    <dgm:pt modelId="{C4254222-74BF-430A-A43F-C323611FFCE9}" type="pres">
      <dgm:prSet presAssocID="{424EDE63-4E60-4C55-B217-207A42337573}" presName="compNode" presStyleCnt="0"/>
      <dgm:spPr/>
    </dgm:pt>
    <dgm:pt modelId="{F5E3FAEC-302C-4A52-A6C5-E753D669A6EA}" type="pres">
      <dgm:prSet presAssocID="{424EDE63-4E60-4C55-B217-207A42337573}" presName="pictRect" presStyleLbl="node1" presStyleIdx="0" presStyleCnt="1" custScaleX="74569" custScaleY="76583" custLinFactNeighborX="23590" custLinFactNeighborY="383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A blue and white logo&#10;&#10;AI-generated content may be incorrect.">
            <a:extLst>
              <a:ext uri="{FF2B5EF4-FFF2-40B4-BE49-F238E27FC236}">
                <a16:creationId xmlns:a16="http://schemas.microsoft.com/office/drawing/2014/main" id="{56366EF8-A5DD-3860-A142-A87463B66DE0}"/>
              </a:ext>
            </a:extLst>
          </dgm14:cNvPr>
        </a:ext>
      </dgm:extLst>
    </dgm:pt>
    <dgm:pt modelId="{B5950923-A90C-4108-86AF-0161D9022CA0}" type="pres">
      <dgm:prSet presAssocID="{424EDE63-4E60-4C55-B217-207A42337573}" presName="textRect" presStyleLbl="revTx" presStyleIdx="0" presStyleCnt="1">
        <dgm:presLayoutVars>
          <dgm:bulletEnabled val="1"/>
        </dgm:presLayoutVars>
      </dgm:prSet>
      <dgm:spPr/>
    </dgm:pt>
  </dgm:ptLst>
  <dgm:cxnLst>
    <dgm:cxn modelId="{78170C18-17AE-4FE9-A22D-E1EBABE54E8D}" srcId="{70892342-7EC6-484C-8E58-CD2B24B70A86}" destId="{424EDE63-4E60-4C55-B217-207A42337573}" srcOrd="0" destOrd="0" parTransId="{8C7205EC-800C-47F5-B680-83C9C0C5F4C5}" sibTransId="{1253E801-3E19-4B88-83D7-4436CEE55A5C}"/>
    <dgm:cxn modelId="{69C50A2E-3A66-43EE-99F6-62B197DDC2D6}" type="presOf" srcId="{424EDE63-4E60-4C55-B217-207A42337573}" destId="{B5950923-A90C-4108-86AF-0161D9022CA0}" srcOrd="0" destOrd="0" presId="urn:microsoft.com/office/officeart/2005/8/layout/pList1"/>
    <dgm:cxn modelId="{8BEF04E1-9BCF-4CAE-8319-8D5FFF0B730F}" type="presOf" srcId="{70892342-7EC6-484C-8E58-CD2B24B70A86}" destId="{AA5EBD3A-53CF-46C1-B0F6-2C98010AB1DA}" srcOrd="0" destOrd="0" presId="urn:microsoft.com/office/officeart/2005/8/layout/pList1"/>
    <dgm:cxn modelId="{AC77804D-B6E5-4CCD-BF13-CCD970CB719D}" type="presParOf" srcId="{AA5EBD3A-53CF-46C1-B0F6-2C98010AB1DA}" destId="{C4254222-74BF-430A-A43F-C323611FFCE9}" srcOrd="0" destOrd="0" presId="urn:microsoft.com/office/officeart/2005/8/layout/pList1"/>
    <dgm:cxn modelId="{2B48EE22-D7C1-4F56-8E1B-3792615B8C0D}" type="presParOf" srcId="{C4254222-74BF-430A-A43F-C323611FFCE9}" destId="{F5E3FAEC-302C-4A52-A6C5-E753D669A6EA}" srcOrd="0" destOrd="0" presId="urn:microsoft.com/office/officeart/2005/8/layout/pList1"/>
    <dgm:cxn modelId="{535E4650-90C0-4EF1-A52E-49D8607A75CC}" type="presParOf" srcId="{C4254222-74BF-430A-A43F-C323611FFCE9}" destId="{B5950923-A90C-4108-86AF-0161D9022CA0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F085C7E-981E-4352-AD83-4841C0A96C9F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E696452F-6735-4D30-8B03-7C86F50C47D3}">
      <dgm:prSet phldrT="[Text]"/>
      <dgm:spPr/>
      <dgm:t>
        <a:bodyPr/>
        <a:lstStyle/>
        <a:p>
          <a:endParaRPr lang="en-US" dirty="0"/>
        </a:p>
      </dgm:t>
    </dgm:pt>
    <dgm:pt modelId="{298543B9-1C16-468C-9A0C-029827C243E9}" type="sibTrans" cxnId="{342678DF-996C-4F95-AA6C-BB512E4DA03C}">
      <dgm:prSet/>
      <dgm:spPr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A blue and yellow snake logo&#10;&#10;AI-generated content may be incorrect.">
            <a:extLst>
              <a:ext uri="{FF2B5EF4-FFF2-40B4-BE49-F238E27FC236}">
                <a16:creationId xmlns:a16="http://schemas.microsoft.com/office/drawing/2014/main" id="{839265C7-4778-7D77-596E-095C361448E2}"/>
              </a:ext>
            </a:extLst>
          </dgm14:cNvPr>
        </a:ext>
      </dgm:extLst>
    </dgm:pt>
    <dgm:pt modelId="{9214C9B7-19E7-423A-BF3E-7CFE9FB9EBE2}" type="parTrans" cxnId="{342678DF-996C-4F95-AA6C-BB512E4DA03C}">
      <dgm:prSet/>
      <dgm:spPr/>
      <dgm:t>
        <a:bodyPr/>
        <a:lstStyle/>
        <a:p>
          <a:endParaRPr lang="en-US"/>
        </a:p>
      </dgm:t>
    </dgm:pt>
    <dgm:pt modelId="{8E5FC5FA-D7B8-4086-A0E9-09F79CA387BC}" type="pres">
      <dgm:prSet presAssocID="{DF085C7E-981E-4352-AD83-4841C0A96C9F}" presName="Name0" presStyleCnt="0">
        <dgm:presLayoutVars>
          <dgm:chMax val="7"/>
          <dgm:chPref val="7"/>
          <dgm:dir/>
        </dgm:presLayoutVars>
      </dgm:prSet>
      <dgm:spPr/>
    </dgm:pt>
    <dgm:pt modelId="{AB35F82A-F125-4711-ADAF-E6ED8C1AE947}" type="pres">
      <dgm:prSet presAssocID="{DF085C7E-981E-4352-AD83-4841C0A96C9F}" presName="Name1" presStyleCnt="0"/>
      <dgm:spPr/>
    </dgm:pt>
    <dgm:pt modelId="{D25C5128-517D-4D09-9194-ACD78CF34B1C}" type="pres">
      <dgm:prSet presAssocID="{298543B9-1C16-468C-9A0C-029827C243E9}" presName="picture_1" presStyleCnt="0"/>
      <dgm:spPr/>
    </dgm:pt>
    <dgm:pt modelId="{4DACF16F-926D-4159-BCE7-93C7A51ECD3D}" type="pres">
      <dgm:prSet presAssocID="{298543B9-1C16-468C-9A0C-029827C243E9}" presName="pictureRepeatNode" presStyleLbl="alignImgPlace1" presStyleIdx="0" presStyleCnt="1" custScaleX="154892" custScaleY="147859" custLinFactNeighborX="21732" custLinFactNeighborY="-7962"/>
      <dgm:spPr/>
    </dgm:pt>
    <dgm:pt modelId="{39EDEC15-E160-4F39-BBE7-FF5A513C3896}" type="pres">
      <dgm:prSet presAssocID="{E696452F-6735-4D30-8B03-7C86F50C47D3}" presName="text_1" presStyleLbl="node1" presStyleIdx="0" presStyleCnt="0" custLinFactNeighborX="44081" custLinFactNeighborY="55839">
        <dgm:presLayoutVars>
          <dgm:bulletEnabled val="1"/>
        </dgm:presLayoutVars>
      </dgm:prSet>
      <dgm:spPr/>
    </dgm:pt>
  </dgm:ptLst>
  <dgm:cxnLst>
    <dgm:cxn modelId="{ACED8428-21FA-43F6-A379-4B09AAB65BCE}" type="presOf" srcId="{E696452F-6735-4D30-8B03-7C86F50C47D3}" destId="{39EDEC15-E160-4F39-BBE7-FF5A513C3896}" srcOrd="0" destOrd="0" presId="urn:microsoft.com/office/officeart/2008/layout/CircularPictureCallout"/>
    <dgm:cxn modelId="{74F91B6A-1115-470D-AA2D-8D51CC0D27F0}" type="presOf" srcId="{298543B9-1C16-468C-9A0C-029827C243E9}" destId="{4DACF16F-926D-4159-BCE7-93C7A51ECD3D}" srcOrd="0" destOrd="0" presId="urn:microsoft.com/office/officeart/2008/layout/CircularPictureCallout"/>
    <dgm:cxn modelId="{5042328F-2D54-469C-BD6A-79FFBDEC4BF8}" type="presOf" srcId="{DF085C7E-981E-4352-AD83-4841C0A96C9F}" destId="{8E5FC5FA-D7B8-4086-A0E9-09F79CA387BC}" srcOrd="0" destOrd="0" presId="urn:microsoft.com/office/officeart/2008/layout/CircularPictureCallout"/>
    <dgm:cxn modelId="{342678DF-996C-4F95-AA6C-BB512E4DA03C}" srcId="{DF085C7E-981E-4352-AD83-4841C0A96C9F}" destId="{E696452F-6735-4D30-8B03-7C86F50C47D3}" srcOrd="0" destOrd="0" parTransId="{9214C9B7-19E7-423A-BF3E-7CFE9FB9EBE2}" sibTransId="{298543B9-1C16-468C-9A0C-029827C243E9}"/>
    <dgm:cxn modelId="{DC35F434-E8D4-4D6F-9D05-90B6FF0A6B23}" type="presParOf" srcId="{8E5FC5FA-D7B8-4086-A0E9-09F79CA387BC}" destId="{AB35F82A-F125-4711-ADAF-E6ED8C1AE947}" srcOrd="0" destOrd="0" presId="urn:microsoft.com/office/officeart/2008/layout/CircularPictureCallout"/>
    <dgm:cxn modelId="{3CA6F796-1385-44EF-9CED-EC59D41C2711}" type="presParOf" srcId="{AB35F82A-F125-4711-ADAF-E6ED8C1AE947}" destId="{D25C5128-517D-4D09-9194-ACD78CF34B1C}" srcOrd="0" destOrd="0" presId="urn:microsoft.com/office/officeart/2008/layout/CircularPictureCallout"/>
    <dgm:cxn modelId="{92A0195A-7A00-4B1C-95AA-475A05542093}" type="presParOf" srcId="{D25C5128-517D-4D09-9194-ACD78CF34B1C}" destId="{4DACF16F-926D-4159-BCE7-93C7A51ECD3D}" srcOrd="0" destOrd="0" presId="urn:microsoft.com/office/officeart/2008/layout/CircularPictureCallout"/>
    <dgm:cxn modelId="{6E1855A1-8B38-479B-BF28-DD5C99F8B5AD}" type="presParOf" srcId="{AB35F82A-F125-4711-ADAF-E6ED8C1AE947}" destId="{39EDEC15-E160-4F39-BBE7-FF5A513C3896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3EAC2A-A46A-41A2-BB1A-2F29F2323D31}">
      <dsp:nvSpPr>
        <dsp:cNvPr id="0" name=""/>
        <dsp:cNvSpPr/>
      </dsp:nvSpPr>
      <dsp:spPr>
        <a:xfrm>
          <a:off x="33995" y="0"/>
          <a:ext cx="2486057" cy="36298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27CDCA"/>
            </a:buClr>
            <a:buSzPct val="100000"/>
            <a:buFont typeface="Wingdings" panose="05000000000000000000" pitchFamily="2" charset="2"/>
            <a:buNone/>
          </a:pPr>
          <a:r>
            <a:rPr lang="en-US" sz="23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Signature-Based Detection</a:t>
          </a:r>
          <a:endParaRPr lang="en-US" sz="2300" kern="1200" dirty="0"/>
        </a:p>
      </dsp:txBody>
      <dsp:txXfrm>
        <a:off x="33995" y="0"/>
        <a:ext cx="2486057" cy="1088951"/>
      </dsp:txXfrm>
    </dsp:sp>
    <dsp:sp modelId="{648545D4-5957-4CCA-ADA9-BED35A2F316C}">
      <dsp:nvSpPr>
        <dsp:cNvPr id="0" name=""/>
        <dsp:cNvSpPr/>
      </dsp:nvSpPr>
      <dsp:spPr>
        <a:xfrm>
          <a:off x="253400" y="1487276"/>
          <a:ext cx="2113387" cy="165433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+mj-lt"/>
            </a:rPr>
            <a:t>Matches known threat patterns or rules (like antivirus software)</a:t>
          </a:r>
        </a:p>
      </dsp:txBody>
      <dsp:txXfrm>
        <a:off x="301854" y="1535730"/>
        <a:ext cx="2016479" cy="1557429"/>
      </dsp:txXfrm>
    </dsp:sp>
    <dsp:sp modelId="{B8DB5FC4-4D75-4B42-9414-0F923D821FAF}">
      <dsp:nvSpPr>
        <dsp:cNvPr id="0" name=""/>
        <dsp:cNvSpPr/>
      </dsp:nvSpPr>
      <dsp:spPr>
        <a:xfrm>
          <a:off x="2673467" y="0"/>
          <a:ext cx="2486057" cy="36298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Anomaly-Based Detection</a:t>
          </a:r>
        </a:p>
      </dsp:txBody>
      <dsp:txXfrm>
        <a:off x="2673467" y="0"/>
        <a:ext cx="2486057" cy="1088951"/>
      </dsp:txXfrm>
    </dsp:sp>
    <dsp:sp modelId="{F4275D3A-6214-42CB-8E6C-49D407CB8E51}">
      <dsp:nvSpPr>
        <dsp:cNvPr id="0" name=""/>
        <dsp:cNvSpPr/>
      </dsp:nvSpPr>
      <dsp:spPr>
        <a:xfrm>
          <a:off x="2798277" y="1480186"/>
          <a:ext cx="2258473" cy="16706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27CDCA"/>
            </a:buClr>
            <a:buSzPct val="100000"/>
            <a:buFont typeface="Wingdings" panose="05000000000000000000" pitchFamily="2" charset="2"/>
            <a:buNone/>
          </a:pPr>
          <a:r>
            <a:rPr lang="en-US" sz="1600" b="1" kern="1200" dirty="0">
              <a:latin typeface="+mj-lt"/>
            </a:rPr>
            <a:t> </a:t>
          </a:r>
          <a:r>
            <a:rPr lang="en-US" sz="1800" b="1" kern="1200" dirty="0">
              <a:latin typeface="+mj-lt"/>
            </a:rPr>
            <a:t>Can detect new/unknown threats and detect zero-day attacks.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27CDCA"/>
            </a:buClr>
            <a:buSzPct val="100000"/>
            <a:buFont typeface="Wingdings" panose="05000000000000000000" pitchFamily="2" charset="2"/>
            <a:buNone/>
          </a:pPr>
          <a:endParaRPr lang="en-US" sz="1600" b="1" kern="1200" dirty="0">
            <a:latin typeface="+mj-lt"/>
          </a:endParaRPr>
        </a:p>
      </dsp:txBody>
      <dsp:txXfrm>
        <a:off x="2847208" y="1529117"/>
        <a:ext cx="2160611" cy="1572778"/>
      </dsp:txXfrm>
    </dsp:sp>
    <dsp:sp modelId="{20ACB5F9-5E62-49A3-B423-46E6EB265D09}">
      <dsp:nvSpPr>
        <dsp:cNvPr id="0" name=""/>
        <dsp:cNvSpPr/>
      </dsp:nvSpPr>
      <dsp:spPr>
        <a:xfrm>
          <a:off x="5346935" y="0"/>
          <a:ext cx="2486057" cy="36298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Hybrid Detection</a:t>
          </a:r>
          <a:endParaRPr lang="en-US" sz="2300" kern="1200" dirty="0"/>
        </a:p>
      </dsp:txBody>
      <dsp:txXfrm>
        <a:off x="5346935" y="0"/>
        <a:ext cx="2486057" cy="1088951"/>
      </dsp:txXfrm>
    </dsp:sp>
    <dsp:sp modelId="{EF1C531E-54EA-4009-8ADA-77E28D7FAA9C}">
      <dsp:nvSpPr>
        <dsp:cNvPr id="0" name=""/>
        <dsp:cNvSpPr/>
      </dsp:nvSpPr>
      <dsp:spPr>
        <a:xfrm>
          <a:off x="5521296" y="1476258"/>
          <a:ext cx="2135423" cy="158478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+mj-lt"/>
            </a:rPr>
            <a:t>Combines both to improve accuracy and coverage</a:t>
          </a:r>
          <a:r>
            <a:rPr lang="en-US" sz="1800" kern="1200" dirty="0">
              <a:latin typeface="+mj-lt"/>
            </a:rPr>
            <a:t>.</a:t>
          </a:r>
        </a:p>
      </dsp:txBody>
      <dsp:txXfrm>
        <a:off x="5567713" y="1522675"/>
        <a:ext cx="2042589" cy="14919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E3FAEC-302C-4A52-A6C5-E753D669A6EA}">
      <dsp:nvSpPr>
        <dsp:cNvPr id="0" name=""/>
        <dsp:cNvSpPr/>
      </dsp:nvSpPr>
      <dsp:spPr>
        <a:xfrm>
          <a:off x="1684862" y="99188"/>
          <a:ext cx="2742564" cy="1940663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950923-A90C-4108-86AF-0161D9022CA0}">
      <dsp:nvSpPr>
        <dsp:cNvPr id="0" name=""/>
        <dsp:cNvSpPr/>
      </dsp:nvSpPr>
      <dsp:spPr>
        <a:xfrm>
          <a:off x="374769" y="2239396"/>
          <a:ext cx="3677888" cy="13644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374769" y="2239396"/>
        <a:ext cx="3677888" cy="13644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E3FAEC-302C-4A52-A6C5-E753D669A6EA}">
      <dsp:nvSpPr>
        <dsp:cNvPr id="0" name=""/>
        <dsp:cNvSpPr/>
      </dsp:nvSpPr>
      <dsp:spPr>
        <a:xfrm>
          <a:off x="1684862" y="99188"/>
          <a:ext cx="2742564" cy="1940663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950923-A90C-4108-86AF-0161D9022CA0}">
      <dsp:nvSpPr>
        <dsp:cNvPr id="0" name=""/>
        <dsp:cNvSpPr/>
      </dsp:nvSpPr>
      <dsp:spPr>
        <a:xfrm>
          <a:off x="374769" y="2239396"/>
          <a:ext cx="3677888" cy="13644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374769" y="2239396"/>
        <a:ext cx="3677888" cy="13644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E3FAEC-302C-4A52-A6C5-E753D669A6EA}">
      <dsp:nvSpPr>
        <dsp:cNvPr id="0" name=""/>
        <dsp:cNvSpPr/>
      </dsp:nvSpPr>
      <dsp:spPr>
        <a:xfrm>
          <a:off x="1684862" y="99188"/>
          <a:ext cx="2742564" cy="1940663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950923-A90C-4108-86AF-0161D9022CA0}">
      <dsp:nvSpPr>
        <dsp:cNvPr id="0" name=""/>
        <dsp:cNvSpPr/>
      </dsp:nvSpPr>
      <dsp:spPr>
        <a:xfrm>
          <a:off x="374769" y="2239396"/>
          <a:ext cx="3677888" cy="13644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0" numCol="1" spcCol="1270" anchor="t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374769" y="2239396"/>
        <a:ext cx="3677888" cy="136449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ACF16F-926D-4159-BCE7-93C7A51ECD3D}">
      <dsp:nvSpPr>
        <dsp:cNvPr id="0" name=""/>
        <dsp:cNvSpPr/>
      </dsp:nvSpPr>
      <dsp:spPr>
        <a:xfrm>
          <a:off x="383061" y="50476"/>
          <a:ext cx="1339773" cy="1278940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17000" r="-17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EDEC15-E160-4F39-BBE7-FF5A513C3896}">
      <dsp:nvSpPr>
        <dsp:cNvPr id="0" name=""/>
        <dsp:cNvSpPr/>
      </dsp:nvSpPr>
      <dsp:spPr>
        <a:xfrm>
          <a:off x="832206" y="945017"/>
          <a:ext cx="553582" cy="285441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/>
        </a:p>
      </dsp:txBody>
      <dsp:txXfrm>
        <a:off x="832206" y="945017"/>
        <a:ext cx="553582" cy="2854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7" name="Google Shape;30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9" name="Google Shape;3889;g11bc263f502_0_2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0" name="Google Shape;3890;g11bc263f502_0_2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7">
          <a:extLst>
            <a:ext uri="{FF2B5EF4-FFF2-40B4-BE49-F238E27FC236}">
              <a16:creationId xmlns:a16="http://schemas.microsoft.com/office/drawing/2014/main" id="{00C39E60-6569-3FF0-A8CF-5AB13765A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8" name="Google Shape;3598;g12937d05419_0_504:notes">
            <a:extLst>
              <a:ext uri="{FF2B5EF4-FFF2-40B4-BE49-F238E27FC236}">
                <a16:creationId xmlns:a16="http://schemas.microsoft.com/office/drawing/2014/main" id="{B86BF6C3-87C0-8646-67B9-6D444CCC69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9" name="Google Shape;3599;g12937d05419_0_504:notes">
            <a:extLst>
              <a:ext uri="{FF2B5EF4-FFF2-40B4-BE49-F238E27FC236}">
                <a16:creationId xmlns:a16="http://schemas.microsoft.com/office/drawing/2014/main" id="{C3DEB51F-CC58-A139-549B-B08D585A45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99276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1" name="Google Shape;4151;g11bc263f502_0_2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2" name="Google Shape;4152;g11bc263f502_0_2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8" name="Google Shape;3588;g11bc263f502_0_2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9" name="Google Shape;3589;g11bc263f502_0_2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5">
          <a:extLst>
            <a:ext uri="{FF2B5EF4-FFF2-40B4-BE49-F238E27FC236}">
              <a16:creationId xmlns:a16="http://schemas.microsoft.com/office/drawing/2014/main" id="{E6B1AEB9-134F-4EB6-9F37-A2FEF9746E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6" name="Google Shape;3156;g11bc263f502_0_0:notes">
            <a:extLst>
              <a:ext uri="{FF2B5EF4-FFF2-40B4-BE49-F238E27FC236}">
                <a16:creationId xmlns:a16="http://schemas.microsoft.com/office/drawing/2014/main" id="{88B5AE0F-FF5C-C52A-37BD-12996F267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7" name="Google Shape;3157;g11bc263f502_0_0:notes">
            <a:extLst>
              <a:ext uri="{FF2B5EF4-FFF2-40B4-BE49-F238E27FC236}">
                <a16:creationId xmlns:a16="http://schemas.microsoft.com/office/drawing/2014/main" id="{ABB2E82B-4F16-118D-D4F5-CC1718523A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8564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149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7">
          <a:extLst>
            <a:ext uri="{FF2B5EF4-FFF2-40B4-BE49-F238E27FC236}">
              <a16:creationId xmlns:a16="http://schemas.microsoft.com/office/drawing/2014/main" id="{ADD6D98E-D1D0-45D2-3D2C-F78398030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8" name="Google Shape;3178;g11bc263f502_0_13:notes">
            <a:extLst>
              <a:ext uri="{FF2B5EF4-FFF2-40B4-BE49-F238E27FC236}">
                <a16:creationId xmlns:a16="http://schemas.microsoft.com/office/drawing/2014/main" id="{ACA57481-8437-77BC-2816-7B30EA074F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9" name="Google Shape;3179;g11bc263f502_0_13:notes">
            <a:extLst>
              <a:ext uri="{FF2B5EF4-FFF2-40B4-BE49-F238E27FC236}">
                <a16:creationId xmlns:a16="http://schemas.microsoft.com/office/drawing/2014/main" id="{EC168358-9B72-8DCE-6982-914741D54B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5597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8" name="Google Shape;3598;g12937d05419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9" name="Google Shape;3599;g12937d05419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g13ef048210c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5" name="Google Shape;3875;g13ef048210c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7">
          <a:extLst>
            <a:ext uri="{FF2B5EF4-FFF2-40B4-BE49-F238E27FC236}">
              <a16:creationId xmlns:a16="http://schemas.microsoft.com/office/drawing/2014/main" id="{8EA65A2D-DFA7-8565-EDBB-0431B947C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8" name="Google Shape;3598;g12937d05419_0_504:notes">
            <a:extLst>
              <a:ext uri="{FF2B5EF4-FFF2-40B4-BE49-F238E27FC236}">
                <a16:creationId xmlns:a16="http://schemas.microsoft.com/office/drawing/2014/main" id="{9B456827-F228-2124-D781-20C9DED7ED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9" name="Google Shape;3599;g12937d05419_0_504:notes">
            <a:extLst>
              <a:ext uri="{FF2B5EF4-FFF2-40B4-BE49-F238E27FC236}">
                <a16:creationId xmlns:a16="http://schemas.microsoft.com/office/drawing/2014/main" id="{E8A545F5-A1A0-483A-EF32-049E621413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1067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4" name="Google Shape;4794;g13ef048210c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5" name="Google Shape;4795;g13ef048210c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1" name="Google Shape;3521;g11bc263f502_0_2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2" name="Google Shape;3522;g11bc263f502_0_2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6414771" y="4540255"/>
            <a:ext cx="2227588" cy="726522"/>
            <a:chOff x="5608450" y="1680311"/>
            <a:chExt cx="1039375" cy="338989"/>
          </a:xfrm>
        </p:grpSpPr>
        <p:sp>
          <p:nvSpPr>
            <p:cNvPr id="10" name="Google Shape;10;p2"/>
            <p:cNvSpPr/>
            <p:nvPr/>
          </p:nvSpPr>
          <p:spPr>
            <a:xfrm>
              <a:off x="6499882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499882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499882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589025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589025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410738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410738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410738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321595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143309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143309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143309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965022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965022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965022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054166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054166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875879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875879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875879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697593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697593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697593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697593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786736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786736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786736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86736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608450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321595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321595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054166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232452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232452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143309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965022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146930" y="167266"/>
            <a:ext cx="2227589" cy="1527191"/>
            <a:chOff x="5519300" y="372750"/>
            <a:chExt cx="1039375" cy="712575"/>
          </a:xfrm>
        </p:grpSpPr>
        <p:sp>
          <p:nvSpPr>
            <p:cNvPr id="47" name="Google Shape;47;p2"/>
            <p:cNvSpPr/>
            <p:nvPr/>
          </p:nvSpPr>
          <p:spPr>
            <a:xfrm>
              <a:off x="641073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41073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41073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641073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49987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49987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49987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49987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499875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321588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321588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321588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6321588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321588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321588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14330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14330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143302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6143302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6143302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23244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232445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232445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23244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23244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23244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05415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05415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05415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05415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05415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05415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054159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87587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87587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587587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87587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96501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96501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96501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96501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96501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78672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78672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578672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578672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578672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5786729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578672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608443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608443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608443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608443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608443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608443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69758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69758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697586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69758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569758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69758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697586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5519300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5519300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5519300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5519300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5519300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2"/>
          <p:cNvSpPr/>
          <p:nvPr/>
        </p:nvSpPr>
        <p:spPr>
          <a:xfrm>
            <a:off x="3498074" y="-725725"/>
            <a:ext cx="1331400" cy="1331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"/>
          <p:cNvSpPr/>
          <p:nvPr/>
        </p:nvSpPr>
        <p:spPr>
          <a:xfrm>
            <a:off x="818424" y="3693001"/>
            <a:ext cx="3129600" cy="3129600"/>
          </a:xfrm>
          <a:prstGeom prst="blockArc">
            <a:avLst>
              <a:gd name="adj1" fmla="val 10800000"/>
              <a:gd name="adj2" fmla="val 78601"/>
              <a:gd name="adj3" fmla="val 16284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"/>
          <p:cNvSpPr/>
          <p:nvPr/>
        </p:nvSpPr>
        <p:spPr>
          <a:xfrm rot="8403633">
            <a:off x="-1694052" y="-1802996"/>
            <a:ext cx="4684741" cy="4684741"/>
          </a:xfrm>
          <a:prstGeom prst="blockArc">
            <a:avLst>
              <a:gd name="adj1" fmla="val 10800000"/>
              <a:gd name="adj2" fmla="val 21552055"/>
              <a:gd name="adj3" fmla="val 12224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" name="Google Shape;117;p2"/>
          <p:cNvGrpSpPr/>
          <p:nvPr/>
        </p:nvGrpSpPr>
        <p:grpSpPr>
          <a:xfrm>
            <a:off x="7721255" y="539314"/>
            <a:ext cx="709249" cy="339196"/>
            <a:chOff x="5265975" y="1869575"/>
            <a:chExt cx="269400" cy="128825"/>
          </a:xfrm>
        </p:grpSpPr>
        <p:cxnSp>
          <p:nvCxnSpPr>
            <p:cNvPr id="118" name="Google Shape;118;p2"/>
            <p:cNvCxnSpPr/>
            <p:nvPr/>
          </p:nvCxnSpPr>
          <p:spPr>
            <a:xfrm>
              <a:off x="5265975" y="1869575"/>
              <a:ext cx="26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" name="Google Shape;119;p2"/>
            <p:cNvCxnSpPr/>
            <p:nvPr/>
          </p:nvCxnSpPr>
          <p:spPr>
            <a:xfrm>
              <a:off x="5265975" y="1901781"/>
              <a:ext cx="26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" name="Google Shape;120;p2"/>
            <p:cNvCxnSpPr/>
            <p:nvPr/>
          </p:nvCxnSpPr>
          <p:spPr>
            <a:xfrm>
              <a:off x="5265975" y="1933988"/>
              <a:ext cx="26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2"/>
            <p:cNvCxnSpPr/>
            <p:nvPr/>
          </p:nvCxnSpPr>
          <p:spPr>
            <a:xfrm>
              <a:off x="5265975" y="1966194"/>
              <a:ext cx="26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" name="Google Shape;122;p2"/>
            <p:cNvCxnSpPr/>
            <p:nvPr/>
          </p:nvCxnSpPr>
          <p:spPr>
            <a:xfrm>
              <a:off x="5265975" y="1998400"/>
              <a:ext cx="26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3" name="Google Shape;123;p2"/>
          <p:cNvSpPr/>
          <p:nvPr/>
        </p:nvSpPr>
        <p:spPr>
          <a:xfrm>
            <a:off x="1925875" y="4140975"/>
            <a:ext cx="2168100" cy="2168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"/>
          <p:cNvSpPr/>
          <p:nvPr/>
        </p:nvSpPr>
        <p:spPr>
          <a:xfrm rot="-1855996">
            <a:off x="8430736" y="1382619"/>
            <a:ext cx="1934093" cy="1934093"/>
          </a:xfrm>
          <a:prstGeom prst="blockArc">
            <a:avLst>
              <a:gd name="adj1" fmla="val 5958233"/>
              <a:gd name="adj2" fmla="val 17549793"/>
              <a:gd name="adj3" fmla="val 21039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"/>
          <p:cNvSpPr/>
          <p:nvPr/>
        </p:nvSpPr>
        <p:spPr>
          <a:xfrm>
            <a:off x="8581300" y="1240975"/>
            <a:ext cx="1278000" cy="1278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"/>
          <p:cNvSpPr txBox="1">
            <a:spLocks noGrp="1"/>
          </p:cNvSpPr>
          <p:nvPr>
            <p:ph type="ctrTitle"/>
          </p:nvPr>
        </p:nvSpPr>
        <p:spPr>
          <a:xfrm>
            <a:off x="3817063" y="1228288"/>
            <a:ext cx="4499400" cy="18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1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7" name="Google Shape;127;p2"/>
          <p:cNvSpPr txBox="1">
            <a:spLocks noGrp="1"/>
          </p:cNvSpPr>
          <p:nvPr>
            <p:ph type="subTitle" idx="1"/>
          </p:nvPr>
        </p:nvSpPr>
        <p:spPr>
          <a:xfrm>
            <a:off x="6343500" y="3052300"/>
            <a:ext cx="19728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_1"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4"/>
          <p:cNvSpPr txBox="1">
            <a:spLocks noGrp="1"/>
          </p:cNvSpPr>
          <p:nvPr>
            <p:ph type="title"/>
          </p:nvPr>
        </p:nvSpPr>
        <p:spPr>
          <a:xfrm>
            <a:off x="1000772" y="2773363"/>
            <a:ext cx="35676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76" name="Google Shape;1076;p14"/>
          <p:cNvSpPr txBox="1">
            <a:spLocks noGrp="1"/>
          </p:cNvSpPr>
          <p:nvPr>
            <p:ph type="title" idx="2" hasCustomPrompt="1"/>
          </p:nvPr>
        </p:nvSpPr>
        <p:spPr>
          <a:xfrm>
            <a:off x="2160366" y="1306338"/>
            <a:ext cx="1248300" cy="9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77" name="Google Shape;1077;p14"/>
          <p:cNvSpPr txBox="1">
            <a:spLocks noGrp="1"/>
          </p:cNvSpPr>
          <p:nvPr>
            <p:ph type="subTitle" idx="1"/>
          </p:nvPr>
        </p:nvSpPr>
        <p:spPr>
          <a:xfrm>
            <a:off x="1410216" y="3586944"/>
            <a:ext cx="2748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8" name="Google Shape;1078;p14"/>
          <p:cNvSpPr/>
          <p:nvPr/>
        </p:nvSpPr>
        <p:spPr>
          <a:xfrm>
            <a:off x="4902603" y="-760147"/>
            <a:ext cx="1602300" cy="1602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9" name="Google Shape;1079;p14"/>
          <p:cNvSpPr/>
          <p:nvPr/>
        </p:nvSpPr>
        <p:spPr>
          <a:xfrm flipH="1">
            <a:off x="-720049" y="-504550"/>
            <a:ext cx="1970400" cy="1970400"/>
          </a:xfrm>
          <a:prstGeom prst="blockArc">
            <a:avLst>
              <a:gd name="adj1" fmla="val 3139239"/>
              <a:gd name="adj2" fmla="val 14630311"/>
              <a:gd name="adj3" fmla="val 23491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14"/>
          <p:cNvSpPr/>
          <p:nvPr/>
        </p:nvSpPr>
        <p:spPr>
          <a:xfrm>
            <a:off x="-944548" y="147875"/>
            <a:ext cx="1843800" cy="1843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1" name="Google Shape;1081;p14"/>
          <p:cNvGrpSpPr/>
          <p:nvPr/>
        </p:nvGrpSpPr>
        <p:grpSpPr>
          <a:xfrm rot="10800000" flipH="1">
            <a:off x="51449" y="2982274"/>
            <a:ext cx="526334" cy="2227568"/>
            <a:chOff x="9663874" y="1645892"/>
            <a:chExt cx="526334" cy="2227568"/>
          </a:xfrm>
        </p:grpSpPr>
        <p:sp>
          <p:nvSpPr>
            <p:cNvPr id="1082" name="Google Shape;1082;p14"/>
            <p:cNvSpPr/>
            <p:nvPr/>
          </p:nvSpPr>
          <p:spPr>
            <a:xfrm rot="5400000">
              <a:off x="10064208" y="3556408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4"/>
            <p:cNvSpPr/>
            <p:nvPr/>
          </p:nvSpPr>
          <p:spPr>
            <a:xfrm rot="5400000">
              <a:off x="9864041" y="3747460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4"/>
            <p:cNvSpPr/>
            <p:nvPr/>
          </p:nvSpPr>
          <p:spPr>
            <a:xfrm rot="5400000">
              <a:off x="9663874" y="3747460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4"/>
            <p:cNvSpPr/>
            <p:nvPr/>
          </p:nvSpPr>
          <p:spPr>
            <a:xfrm rot="5400000">
              <a:off x="9864041" y="3365357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4"/>
            <p:cNvSpPr/>
            <p:nvPr/>
          </p:nvSpPr>
          <p:spPr>
            <a:xfrm rot="5400000">
              <a:off x="9663874" y="3365357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14"/>
            <p:cNvSpPr/>
            <p:nvPr/>
          </p:nvSpPr>
          <p:spPr>
            <a:xfrm rot="5400000">
              <a:off x="9864041" y="2983253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14"/>
            <p:cNvSpPr/>
            <p:nvPr/>
          </p:nvSpPr>
          <p:spPr>
            <a:xfrm rot="5400000">
              <a:off x="9663874" y="2983253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4"/>
            <p:cNvSpPr/>
            <p:nvPr/>
          </p:nvSpPr>
          <p:spPr>
            <a:xfrm rot="5400000">
              <a:off x="9864041" y="3174305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4"/>
            <p:cNvSpPr/>
            <p:nvPr/>
          </p:nvSpPr>
          <p:spPr>
            <a:xfrm rot="5400000">
              <a:off x="9864041" y="2792202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4"/>
            <p:cNvSpPr/>
            <p:nvPr/>
          </p:nvSpPr>
          <p:spPr>
            <a:xfrm rot="5400000">
              <a:off x="9663874" y="2792202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4"/>
            <p:cNvSpPr/>
            <p:nvPr/>
          </p:nvSpPr>
          <p:spPr>
            <a:xfrm rot="5400000">
              <a:off x="10064208" y="2410098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4"/>
            <p:cNvSpPr/>
            <p:nvPr/>
          </p:nvSpPr>
          <p:spPr>
            <a:xfrm rot="5400000">
              <a:off x="10064208" y="2601150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4"/>
            <p:cNvSpPr/>
            <p:nvPr/>
          </p:nvSpPr>
          <p:spPr>
            <a:xfrm rot="5400000">
              <a:off x="9864041" y="2601150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4"/>
            <p:cNvSpPr/>
            <p:nvPr/>
          </p:nvSpPr>
          <p:spPr>
            <a:xfrm rot="5400000">
              <a:off x="10064208" y="2219047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4"/>
            <p:cNvSpPr/>
            <p:nvPr/>
          </p:nvSpPr>
          <p:spPr>
            <a:xfrm rot="5400000">
              <a:off x="9864041" y="2219047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4"/>
            <p:cNvSpPr/>
            <p:nvPr/>
          </p:nvSpPr>
          <p:spPr>
            <a:xfrm rot="5400000">
              <a:off x="10064208" y="1836943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4"/>
            <p:cNvSpPr/>
            <p:nvPr/>
          </p:nvSpPr>
          <p:spPr>
            <a:xfrm rot="5400000">
              <a:off x="9663874" y="1836943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4"/>
            <p:cNvSpPr/>
            <p:nvPr/>
          </p:nvSpPr>
          <p:spPr>
            <a:xfrm rot="5400000">
              <a:off x="10064208" y="2027995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4"/>
            <p:cNvSpPr/>
            <p:nvPr/>
          </p:nvSpPr>
          <p:spPr>
            <a:xfrm rot="5400000">
              <a:off x="9864041" y="2027995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4"/>
            <p:cNvSpPr/>
            <p:nvPr/>
          </p:nvSpPr>
          <p:spPr>
            <a:xfrm rot="5400000">
              <a:off x="9663874" y="2027995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4"/>
            <p:cNvSpPr/>
            <p:nvPr/>
          </p:nvSpPr>
          <p:spPr>
            <a:xfrm rot="5400000">
              <a:off x="10064208" y="1645892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4"/>
            <p:cNvSpPr/>
            <p:nvPr/>
          </p:nvSpPr>
          <p:spPr>
            <a:xfrm rot="5400000">
              <a:off x="9864041" y="1645892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4"/>
            <p:cNvSpPr/>
            <p:nvPr/>
          </p:nvSpPr>
          <p:spPr>
            <a:xfrm rot="5400000">
              <a:off x="9663874" y="1645892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5" name="Google Shape;1105;p14"/>
          <p:cNvSpPr/>
          <p:nvPr/>
        </p:nvSpPr>
        <p:spPr>
          <a:xfrm>
            <a:off x="5854026" y="386019"/>
            <a:ext cx="5011500" cy="5011500"/>
          </a:xfrm>
          <a:prstGeom prst="blockArc">
            <a:avLst>
              <a:gd name="adj1" fmla="val 3870717"/>
              <a:gd name="adj2" fmla="val 17792570"/>
              <a:gd name="adj3" fmla="val 6946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6" name="Google Shape;1106;p14"/>
          <p:cNvSpPr/>
          <p:nvPr/>
        </p:nvSpPr>
        <p:spPr>
          <a:xfrm>
            <a:off x="5889126" y="254025"/>
            <a:ext cx="4348500" cy="4350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5"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15"/>
          <p:cNvSpPr txBox="1">
            <a:spLocks noGrp="1"/>
          </p:cNvSpPr>
          <p:nvPr>
            <p:ph type="title"/>
          </p:nvPr>
        </p:nvSpPr>
        <p:spPr>
          <a:xfrm>
            <a:off x="713425" y="2785350"/>
            <a:ext cx="55323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109" name="Google Shape;1109;p15"/>
          <p:cNvSpPr txBox="1">
            <a:spLocks noGrp="1"/>
          </p:cNvSpPr>
          <p:nvPr>
            <p:ph type="subTitle" idx="1"/>
          </p:nvPr>
        </p:nvSpPr>
        <p:spPr>
          <a:xfrm>
            <a:off x="713400" y="1220875"/>
            <a:ext cx="5532300" cy="156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10" name="Google Shape;1110;p15"/>
          <p:cNvGrpSpPr/>
          <p:nvPr/>
        </p:nvGrpSpPr>
        <p:grpSpPr>
          <a:xfrm>
            <a:off x="6790803" y="4327010"/>
            <a:ext cx="2227589" cy="726958"/>
            <a:chOff x="6972150" y="711750"/>
            <a:chExt cx="1039375" cy="339193"/>
          </a:xfrm>
        </p:grpSpPr>
        <p:sp>
          <p:nvSpPr>
            <p:cNvPr id="1111" name="Google Shape;1111;p15"/>
            <p:cNvSpPr/>
            <p:nvPr/>
          </p:nvSpPr>
          <p:spPr>
            <a:xfrm>
              <a:off x="7952725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5"/>
            <p:cNvSpPr/>
            <p:nvPr/>
          </p:nvSpPr>
          <p:spPr>
            <a:xfrm>
              <a:off x="7774438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5"/>
            <p:cNvSpPr/>
            <p:nvPr/>
          </p:nvSpPr>
          <p:spPr>
            <a:xfrm>
              <a:off x="7596152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5"/>
            <p:cNvSpPr/>
            <p:nvPr/>
          </p:nvSpPr>
          <p:spPr>
            <a:xfrm>
              <a:off x="7507009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5"/>
            <p:cNvSpPr/>
            <p:nvPr/>
          </p:nvSpPr>
          <p:spPr>
            <a:xfrm>
              <a:off x="7061293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5"/>
            <p:cNvSpPr/>
            <p:nvPr/>
          </p:nvSpPr>
          <p:spPr>
            <a:xfrm>
              <a:off x="7150436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5"/>
            <p:cNvSpPr/>
            <p:nvPr/>
          </p:nvSpPr>
          <p:spPr>
            <a:xfrm>
              <a:off x="6972150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5"/>
            <p:cNvSpPr/>
            <p:nvPr/>
          </p:nvSpPr>
          <p:spPr>
            <a:xfrm>
              <a:off x="7863582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5"/>
            <p:cNvSpPr/>
            <p:nvPr/>
          </p:nvSpPr>
          <p:spPr>
            <a:xfrm>
              <a:off x="7952725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5"/>
            <p:cNvSpPr/>
            <p:nvPr/>
          </p:nvSpPr>
          <p:spPr>
            <a:xfrm>
              <a:off x="7596152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5"/>
            <p:cNvSpPr/>
            <p:nvPr/>
          </p:nvSpPr>
          <p:spPr>
            <a:xfrm>
              <a:off x="7596152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5"/>
            <p:cNvSpPr/>
            <p:nvPr/>
          </p:nvSpPr>
          <p:spPr>
            <a:xfrm>
              <a:off x="7685295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5"/>
            <p:cNvSpPr/>
            <p:nvPr/>
          </p:nvSpPr>
          <p:spPr>
            <a:xfrm>
              <a:off x="7685295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5"/>
            <p:cNvSpPr/>
            <p:nvPr/>
          </p:nvSpPr>
          <p:spPr>
            <a:xfrm>
              <a:off x="7507009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5"/>
            <p:cNvSpPr/>
            <p:nvPr/>
          </p:nvSpPr>
          <p:spPr>
            <a:xfrm>
              <a:off x="7507009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5"/>
            <p:cNvSpPr/>
            <p:nvPr/>
          </p:nvSpPr>
          <p:spPr>
            <a:xfrm>
              <a:off x="7507009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5"/>
            <p:cNvSpPr/>
            <p:nvPr/>
          </p:nvSpPr>
          <p:spPr>
            <a:xfrm>
              <a:off x="7328722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5"/>
            <p:cNvSpPr/>
            <p:nvPr/>
          </p:nvSpPr>
          <p:spPr>
            <a:xfrm>
              <a:off x="7328722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5"/>
            <p:cNvSpPr/>
            <p:nvPr/>
          </p:nvSpPr>
          <p:spPr>
            <a:xfrm>
              <a:off x="7328722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5"/>
            <p:cNvSpPr/>
            <p:nvPr/>
          </p:nvSpPr>
          <p:spPr>
            <a:xfrm>
              <a:off x="7417866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5"/>
            <p:cNvSpPr/>
            <p:nvPr/>
          </p:nvSpPr>
          <p:spPr>
            <a:xfrm>
              <a:off x="7417866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15"/>
            <p:cNvSpPr/>
            <p:nvPr/>
          </p:nvSpPr>
          <p:spPr>
            <a:xfrm>
              <a:off x="7417866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15"/>
            <p:cNvSpPr/>
            <p:nvPr/>
          </p:nvSpPr>
          <p:spPr>
            <a:xfrm>
              <a:off x="7239579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5"/>
            <p:cNvSpPr/>
            <p:nvPr/>
          </p:nvSpPr>
          <p:spPr>
            <a:xfrm>
              <a:off x="7239579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5"/>
            <p:cNvSpPr/>
            <p:nvPr/>
          </p:nvSpPr>
          <p:spPr>
            <a:xfrm>
              <a:off x="7061293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5"/>
            <p:cNvSpPr/>
            <p:nvPr/>
          </p:nvSpPr>
          <p:spPr>
            <a:xfrm>
              <a:off x="7061293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5"/>
            <p:cNvSpPr/>
            <p:nvPr/>
          </p:nvSpPr>
          <p:spPr>
            <a:xfrm>
              <a:off x="7150436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15"/>
            <p:cNvSpPr/>
            <p:nvPr/>
          </p:nvSpPr>
          <p:spPr>
            <a:xfrm>
              <a:off x="7150436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15"/>
            <p:cNvSpPr/>
            <p:nvPr/>
          </p:nvSpPr>
          <p:spPr>
            <a:xfrm>
              <a:off x="7150436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5"/>
            <p:cNvSpPr/>
            <p:nvPr/>
          </p:nvSpPr>
          <p:spPr>
            <a:xfrm>
              <a:off x="6972150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15"/>
            <p:cNvSpPr/>
            <p:nvPr/>
          </p:nvSpPr>
          <p:spPr>
            <a:xfrm>
              <a:off x="6972150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15"/>
            <p:cNvSpPr/>
            <p:nvPr/>
          </p:nvSpPr>
          <p:spPr>
            <a:xfrm>
              <a:off x="6972150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3" name="Google Shape;1143;p15"/>
          <p:cNvGrpSpPr/>
          <p:nvPr/>
        </p:nvGrpSpPr>
        <p:grpSpPr>
          <a:xfrm flipH="1">
            <a:off x="7179080" y="606666"/>
            <a:ext cx="2227589" cy="1527191"/>
            <a:chOff x="5519300" y="372750"/>
            <a:chExt cx="1039375" cy="712575"/>
          </a:xfrm>
        </p:grpSpPr>
        <p:sp>
          <p:nvSpPr>
            <p:cNvPr id="1144" name="Google Shape;1144;p15"/>
            <p:cNvSpPr/>
            <p:nvPr/>
          </p:nvSpPr>
          <p:spPr>
            <a:xfrm>
              <a:off x="641073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15"/>
            <p:cNvSpPr/>
            <p:nvPr/>
          </p:nvSpPr>
          <p:spPr>
            <a:xfrm>
              <a:off x="641073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15"/>
            <p:cNvSpPr/>
            <p:nvPr/>
          </p:nvSpPr>
          <p:spPr>
            <a:xfrm>
              <a:off x="641073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15"/>
            <p:cNvSpPr/>
            <p:nvPr/>
          </p:nvSpPr>
          <p:spPr>
            <a:xfrm>
              <a:off x="641073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15"/>
            <p:cNvSpPr/>
            <p:nvPr/>
          </p:nvSpPr>
          <p:spPr>
            <a:xfrm>
              <a:off x="649987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15"/>
            <p:cNvSpPr/>
            <p:nvPr/>
          </p:nvSpPr>
          <p:spPr>
            <a:xfrm>
              <a:off x="649987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15"/>
            <p:cNvSpPr/>
            <p:nvPr/>
          </p:nvSpPr>
          <p:spPr>
            <a:xfrm>
              <a:off x="649987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15"/>
            <p:cNvSpPr/>
            <p:nvPr/>
          </p:nvSpPr>
          <p:spPr>
            <a:xfrm>
              <a:off x="649987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15"/>
            <p:cNvSpPr/>
            <p:nvPr/>
          </p:nvSpPr>
          <p:spPr>
            <a:xfrm>
              <a:off x="6499875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15"/>
            <p:cNvSpPr/>
            <p:nvPr/>
          </p:nvSpPr>
          <p:spPr>
            <a:xfrm>
              <a:off x="6321588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5"/>
            <p:cNvSpPr/>
            <p:nvPr/>
          </p:nvSpPr>
          <p:spPr>
            <a:xfrm>
              <a:off x="6321588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5"/>
            <p:cNvSpPr/>
            <p:nvPr/>
          </p:nvSpPr>
          <p:spPr>
            <a:xfrm>
              <a:off x="6321588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5"/>
            <p:cNvSpPr/>
            <p:nvPr/>
          </p:nvSpPr>
          <p:spPr>
            <a:xfrm>
              <a:off x="6321588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5"/>
            <p:cNvSpPr/>
            <p:nvPr/>
          </p:nvSpPr>
          <p:spPr>
            <a:xfrm>
              <a:off x="6321588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5"/>
            <p:cNvSpPr/>
            <p:nvPr/>
          </p:nvSpPr>
          <p:spPr>
            <a:xfrm>
              <a:off x="6321588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5"/>
            <p:cNvSpPr/>
            <p:nvPr/>
          </p:nvSpPr>
          <p:spPr>
            <a:xfrm>
              <a:off x="614330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5"/>
            <p:cNvSpPr/>
            <p:nvPr/>
          </p:nvSpPr>
          <p:spPr>
            <a:xfrm>
              <a:off x="614330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5"/>
            <p:cNvSpPr/>
            <p:nvPr/>
          </p:nvSpPr>
          <p:spPr>
            <a:xfrm>
              <a:off x="6143302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5"/>
            <p:cNvSpPr/>
            <p:nvPr/>
          </p:nvSpPr>
          <p:spPr>
            <a:xfrm>
              <a:off x="6143302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5"/>
            <p:cNvSpPr/>
            <p:nvPr/>
          </p:nvSpPr>
          <p:spPr>
            <a:xfrm>
              <a:off x="6143302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5"/>
            <p:cNvSpPr/>
            <p:nvPr/>
          </p:nvSpPr>
          <p:spPr>
            <a:xfrm>
              <a:off x="623244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5"/>
            <p:cNvSpPr/>
            <p:nvPr/>
          </p:nvSpPr>
          <p:spPr>
            <a:xfrm>
              <a:off x="6232445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5"/>
            <p:cNvSpPr/>
            <p:nvPr/>
          </p:nvSpPr>
          <p:spPr>
            <a:xfrm>
              <a:off x="6232445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5"/>
            <p:cNvSpPr/>
            <p:nvPr/>
          </p:nvSpPr>
          <p:spPr>
            <a:xfrm>
              <a:off x="623244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5"/>
            <p:cNvSpPr/>
            <p:nvPr/>
          </p:nvSpPr>
          <p:spPr>
            <a:xfrm>
              <a:off x="623244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5"/>
            <p:cNvSpPr/>
            <p:nvPr/>
          </p:nvSpPr>
          <p:spPr>
            <a:xfrm>
              <a:off x="623244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5"/>
            <p:cNvSpPr/>
            <p:nvPr/>
          </p:nvSpPr>
          <p:spPr>
            <a:xfrm>
              <a:off x="605415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5"/>
            <p:cNvSpPr/>
            <p:nvPr/>
          </p:nvSpPr>
          <p:spPr>
            <a:xfrm>
              <a:off x="605415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5"/>
            <p:cNvSpPr/>
            <p:nvPr/>
          </p:nvSpPr>
          <p:spPr>
            <a:xfrm>
              <a:off x="605415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5"/>
            <p:cNvSpPr/>
            <p:nvPr/>
          </p:nvSpPr>
          <p:spPr>
            <a:xfrm>
              <a:off x="605415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5"/>
            <p:cNvSpPr/>
            <p:nvPr/>
          </p:nvSpPr>
          <p:spPr>
            <a:xfrm>
              <a:off x="605415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5"/>
            <p:cNvSpPr/>
            <p:nvPr/>
          </p:nvSpPr>
          <p:spPr>
            <a:xfrm>
              <a:off x="605415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5"/>
            <p:cNvSpPr/>
            <p:nvPr/>
          </p:nvSpPr>
          <p:spPr>
            <a:xfrm>
              <a:off x="6054159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5"/>
            <p:cNvSpPr/>
            <p:nvPr/>
          </p:nvSpPr>
          <p:spPr>
            <a:xfrm>
              <a:off x="587587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5"/>
            <p:cNvSpPr/>
            <p:nvPr/>
          </p:nvSpPr>
          <p:spPr>
            <a:xfrm>
              <a:off x="587587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5"/>
            <p:cNvSpPr/>
            <p:nvPr/>
          </p:nvSpPr>
          <p:spPr>
            <a:xfrm>
              <a:off x="587587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5"/>
            <p:cNvSpPr/>
            <p:nvPr/>
          </p:nvSpPr>
          <p:spPr>
            <a:xfrm>
              <a:off x="587587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5"/>
            <p:cNvSpPr/>
            <p:nvPr/>
          </p:nvSpPr>
          <p:spPr>
            <a:xfrm>
              <a:off x="596501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5"/>
            <p:cNvSpPr/>
            <p:nvPr/>
          </p:nvSpPr>
          <p:spPr>
            <a:xfrm>
              <a:off x="596501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5"/>
            <p:cNvSpPr/>
            <p:nvPr/>
          </p:nvSpPr>
          <p:spPr>
            <a:xfrm>
              <a:off x="596501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5"/>
            <p:cNvSpPr/>
            <p:nvPr/>
          </p:nvSpPr>
          <p:spPr>
            <a:xfrm>
              <a:off x="596501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5"/>
            <p:cNvSpPr/>
            <p:nvPr/>
          </p:nvSpPr>
          <p:spPr>
            <a:xfrm>
              <a:off x="596501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5"/>
            <p:cNvSpPr/>
            <p:nvPr/>
          </p:nvSpPr>
          <p:spPr>
            <a:xfrm>
              <a:off x="578672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5"/>
            <p:cNvSpPr/>
            <p:nvPr/>
          </p:nvSpPr>
          <p:spPr>
            <a:xfrm>
              <a:off x="578672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5"/>
            <p:cNvSpPr/>
            <p:nvPr/>
          </p:nvSpPr>
          <p:spPr>
            <a:xfrm>
              <a:off x="578672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5"/>
            <p:cNvSpPr/>
            <p:nvPr/>
          </p:nvSpPr>
          <p:spPr>
            <a:xfrm>
              <a:off x="578672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5"/>
            <p:cNvSpPr/>
            <p:nvPr/>
          </p:nvSpPr>
          <p:spPr>
            <a:xfrm>
              <a:off x="578672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5"/>
            <p:cNvSpPr/>
            <p:nvPr/>
          </p:nvSpPr>
          <p:spPr>
            <a:xfrm>
              <a:off x="5786729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5"/>
            <p:cNvSpPr/>
            <p:nvPr/>
          </p:nvSpPr>
          <p:spPr>
            <a:xfrm>
              <a:off x="578672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5"/>
            <p:cNvSpPr/>
            <p:nvPr/>
          </p:nvSpPr>
          <p:spPr>
            <a:xfrm>
              <a:off x="5608443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5"/>
            <p:cNvSpPr/>
            <p:nvPr/>
          </p:nvSpPr>
          <p:spPr>
            <a:xfrm>
              <a:off x="5608443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5"/>
            <p:cNvSpPr/>
            <p:nvPr/>
          </p:nvSpPr>
          <p:spPr>
            <a:xfrm>
              <a:off x="5608443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5"/>
            <p:cNvSpPr/>
            <p:nvPr/>
          </p:nvSpPr>
          <p:spPr>
            <a:xfrm>
              <a:off x="5608443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5"/>
            <p:cNvSpPr/>
            <p:nvPr/>
          </p:nvSpPr>
          <p:spPr>
            <a:xfrm>
              <a:off x="5608443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15"/>
            <p:cNvSpPr/>
            <p:nvPr/>
          </p:nvSpPr>
          <p:spPr>
            <a:xfrm>
              <a:off x="5608443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15"/>
            <p:cNvSpPr/>
            <p:nvPr/>
          </p:nvSpPr>
          <p:spPr>
            <a:xfrm>
              <a:off x="569758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15"/>
            <p:cNvSpPr/>
            <p:nvPr/>
          </p:nvSpPr>
          <p:spPr>
            <a:xfrm>
              <a:off x="569758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5"/>
            <p:cNvSpPr/>
            <p:nvPr/>
          </p:nvSpPr>
          <p:spPr>
            <a:xfrm>
              <a:off x="5697586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5"/>
            <p:cNvSpPr/>
            <p:nvPr/>
          </p:nvSpPr>
          <p:spPr>
            <a:xfrm>
              <a:off x="569758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5"/>
            <p:cNvSpPr/>
            <p:nvPr/>
          </p:nvSpPr>
          <p:spPr>
            <a:xfrm>
              <a:off x="569758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5"/>
            <p:cNvSpPr/>
            <p:nvPr/>
          </p:nvSpPr>
          <p:spPr>
            <a:xfrm>
              <a:off x="569758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5"/>
            <p:cNvSpPr/>
            <p:nvPr/>
          </p:nvSpPr>
          <p:spPr>
            <a:xfrm>
              <a:off x="5697586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5"/>
            <p:cNvSpPr/>
            <p:nvPr/>
          </p:nvSpPr>
          <p:spPr>
            <a:xfrm>
              <a:off x="5519300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5"/>
            <p:cNvSpPr/>
            <p:nvPr/>
          </p:nvSpPr>
          <p:spPr>
            <a:xfrm>
              <a:off x="5519300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5"/>
            <p:cNvSpPr/>
            <p:nvPr/>
          </p:nvSpPr>
          <p:spPr>
            <a:xfrm>
              <a:off x="5519300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5"/>
            <p:cNvSpPr/>
            <p:nvPr/>
          </p:nvSpPr>
          <p:spPr>
            <a:xfrm>
              <a:off x="5519300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5"/>
            <p:cNvSpPr/>
            <p:nvPr/>
          </p:nvSpPr>
          <p:spPr>
            <a:xfrm>
              <a:off x="5519300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1" name="Google Shape;1211;p15"/>
          <p:cNvSpPr/>
          <p:nvPr/>
        </p:nvSpPr>
        <p:spPr>
          <a:xfrm flipH="1">
            <a:off x="-844101" y="4093890"/>
            <a:ext cx="1916700" cy="1916700"/>
          </a:xfrm>
          <a:prstGeom prst="blockArc">
            <a:avLst>
              <a:gd name="adj1" fmla="val 7189467"/>
              <a:gd name="adj2" fmla="val 18520015"/>
              <a:gd name="adj3" fmla="val 23038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3_1_1_2">
    <p:spTree>
      <p:nvGrpSpPr>
        <p:cNvPr id="1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p25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111" name="Google Shape;2111;p25"/>
          <p:cNvSpPr txBox="1">
            <a:spLocks noGrp="1"/>
          </p:cNvSpPr>
          <p:nvPr>
            <p:ph type="subTitle" idx="1"/>
          </p:nvPr>
        </p:nvSpPr>
        <p:spPr>
          <a:xfrm>
            <a:off x="1237236" y="1649888"/>
            <a:ext cx="3136200" cy="23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2" name="Google Shape;2112;p25"/>
          <p:cNvSpPr txBox="1">
            <a:spLocks noGrp="1"/>
          </p:cNvSpPr>
          <p:nvPr>
            <p:ph type="subTitle" idx="2"/>
          </p:nvPr>
        </p:nvSpPr>
        <p:spPr>
          <a:xfrm>
            <a:off x="4770564" y="1649888"/>
            <a:ext cx="3136200" cy="23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13" name="Google Shape;2113;p25"/>
          <p:cNvGrpSpPr/>
          <p:nvPr/>
        </p:nvGrpSpPr>
        <p:grpSpPr>
          <a:xfrm rot="5400000">
            <a:off x="-716077" y="3282010"/>
            <a:ext cx="2227568" cy="326604"/>
            <a:chOff x="5911703" y="-1770615"/>
            <a:chExt cx="2227568" cy="326604"/>
          </a:xfrm>
        </p:grpSpPr>
        <p:sp>
          <p:nvSpPr>
            <p:cNvPr id="2114" name="Google Shape;2114;p25"/>
            <p:cNvSpPr/>
            <p:nvPr/>
          </p:nvSpPr>
          <p:spPr>
            <a:xfrm>
              <a:off x="8013271" y="-1770615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5"/>
            <p:cNvSpPr/>
            <p:nvPr/>
          </p:nvSpPr>
          <p:spPr>
            <a:xfrm>
              <a:off x="7631168" y="-1770615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5"/>
            <p:cNvSpPr/>
            <p:nvPr/>
          </p:nvSpPr>
          <p:spPr>
            <a:xfrm>
              <a:off x="7249064" y="-1770615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5"/>
            <p:cNvSpPr/>
            <p:nvPr/>
          </p:nvSpPr>
          <p:spPr>
            <a:xfrm>
              <a:off x="7058013" y="-1770615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5"/>
            <p:cNvSpPr/>
            <p:nvPr/>
          </p:nvSpPr>
          <p:spPr>
            <a:xfrm>
              <a:off x="6102754" y="-1770615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5"/>
            <p:cNvSpPr/>
            <p:nvPr/>
          </p:nvSpPr>
          <p:spPr>
            <a:xfrm>
              <a:off x="6293806" y="-1770615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5"/>
            <p:cNvSpPr/>
            <p:nvPr/>
          </p:nvSpPr>
          <p:spPr>
            <a:xfrm>
              <a:off x="5911703" y="-1770615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25"/>
            <p:cNvSpPr/>
            <p:nvPr/>
          </p:nvSpPr>
          <p:spPr>
            <a:xfrm>
              <a:off x="7822219" y="-1570011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25"/>
            <p:cNvSpPr/>
            <p:nvPr/>
          </p:nvSpPr>
          <p:spPr>
            <a:xfrm>
              <a:off x="8013271" y="-1570011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25"/>
            <p:cNvSpPr/>
            <p:nvPr/>
          </p:nvSpPr>
          <p:spPr>
            <a:xfrm>
              <a:off x="7249064" y="-1570011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5"/>
            <p:cNvSpPr/>
            <p:nvPr/>
          </p:nvSpPr>
          <p:spPr>
            <a:xfrm>
              <a:off x="7440116" y="-1570011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5"/>
            <p:cNvSpPr/>
            <p:nvPr/>
          </p:nvSpPr>
          <p:spPr>
            <a:xfrm>
              <a:off x="7058013" y="-1570011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5"/>
            <p:cNvSpPr/>
            <p:nvPr/>
          </p:nvSpPr>
          <p:spPr>
            <a:xfrm>
              <a:off x="6675909" y="-1570011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25"/>
            <p:cNvSpPr/>
            <p:nvPr/>
          </p:nvSpPr>
          <p:spPr>
            <a:xfrm>
              <a:off x="6866961" y="-1570011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5"/>
            <p:cNvSpPr/>
            <p:nvPr/>
          </p:nvSpPr>
          <p:spPr>
            <a:xfrm>
              <a:off x="6484858" y="-1570011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25"/>
            <p:cNvSpPr/>
            <p:nvPr/>
          </p:nvSpPr>
          <p:spPr>
            <a:xfrm>
              <a:off x="6293806" y="-1570011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25"/>
            <p:cNvSpPr/>
            <p:nvPr/>
          </p:nvSpPr>
          <p:spPr>
            <a:xfrm>
              <a:off x="5911703" y="-1570011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1" name="Google Shape;2131;p25"/>
          <p:cNvSpPr/>
          <p:nvPr/>
        </p:nvSpPr>
        <p:spPr>
          <a:xfrm rot="8223760" flipH="1">
            <a:off x="8066614" y="3302903"/>
            <a:ext cx="1986206" cy="1986646"/>
          </a:xfrm>
          <a:prstGeom prst="blockArc">
            <a:avLst>
              <a:gd name="adj1" fmla="val 5100224"/>
              <a:gd name="adj2" fmla="val 16890590"/>
              <a:gd name="adj3" fmla="val 25861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2" name="Google Shape;2132;p25"/>
          <p:cNvSpPr/>
          <p:nvPr/>
        </p:nvSpPr>
        <p:spPr>
          <a:xfrm rot="8223572" flipH="1">
            <a:off x="8098025" y="3495149"/>
            <a:ext cx="1534706" cy="1534721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3" name="Google Shape;2133;p25"/>
          <p:cNvSpPr/>
          <p:nvPr/>
        </p:nvSpPr>
        <p:spPr>
          <a:xfrm rot="656896" flipH="1">
            <a:off x="-1466385" y="950324"/>
            <a:ext cx="2255655" cy="2255712"/>
          </a:xfrm>
          <a:prstGeom prst="blockArc">
            <a:avLst>
              <a:gd name="adj1" fmla="val 5100224"/>
              <a:gd name="adj2" fmla="val 17105252"/>
              <a:gd name="adj3" fmla="val 22959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4" name="Google Shape;2134;p25"/>
          <p:cNvSpPr/>
          <p:nvPr/>
        </p:nvSpPr>
        <p:spPr>
          <a:xfrm rot="656663" flipH="1">
            <a:off x="-951810" y="1473801"/>
            <a:ext cx="1742900" cy="1742957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35" name="Google Shape;2135;p25"/>
          <p:cNvGrpSpPr/>
          <p:nvPr/>
        </p:nvGrpSpPr>
        <p:grpSpPr>
          <a:xfrm rot="-5400000" flipH="1">
            <a:off x="7876900" y="1636706"/>
            <a:ext cx="2036537" cy="726522"/>
            <a:chOff x="5697593" y="1680311"/>
            <a:chExt cx="950232" cy="338989"/>
          </a:xfrm>
        </p:grpSpPr>
        <p:sp>
          <p:nvSpPr>
            <p:cNvPr id="2136" name="Google Shape;2136;p25"/>
            <p:cNvSpPr/>
            <p:nvPr/>
          </p:nvSpPr>
          <p:spPr>
            <a:xfrm>
              <a:off x="6499882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5"/>
            <p:cNvSpPr/>
            <p:nvPr/>
          </p:nvSpPr>
          <p:spPr>
            <a:xfrm>
              <a:off x="6499882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5"/>
            <p:cNvSpPr/>
            <p:nvPr/>
          </p:nvSpPr>
          <p:spPr>
            <a:xfrm>
              <a:off x="6499882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25"/>
            <p:cNvSpPr/>
            <p:nvPr/>
          </p:nvSpPr>
          <p:spPr>
            <a:xfrm>
              <a:off x="6589025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25"/>
            <p:cNvSpPr/>
            <p:nvPr/>
          </p:nvSpPr>
          <p:spPr>
            <a:xfrm>
              <a:off x="6589025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5"/>
            <p:cNvSpPr/>
            <p:nvPr/>
          </p:nvSpPr>
          <p:spPr>
            <a:xfrm>
              <a:off x="6410738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5"/>
            <p:cNvSpPr/>
            <p:nvPr/>
          </p:nvSpPr>
          <p:spPr>
            <a:xfrm>
              <a:off x="6410738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25"/>
            <p:cNvSpPr/>
            <p:nvPr/>
          </p:nvSpPr>
          <p:spPr>
            <a:xfrm>
              <a:off x="6232452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5"/>
            <p:cNvSpPr/>
            <p:nvPr/>
          </p:nvSpPr>
          <p:spPr>
            <a:xfrm>
              <a:off x="6232452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5"/>
            <p:cNvSpPr/>
            <p:nvPr/>
          </p:nvSpPr>
          <p:spPr>
            <a:xfrm>
              <a:off x="6321595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5"/>
            <p:cNvSpPr/>
            <p:nvPr/>
          </p:nvSpPr>
          <p:spPr>
            <a:xfrm>
              <a:off x="6321595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5"/>
            <p:cNvSpPr/>
            <p:nvPr/>
          </p:nvSpPr>
          <p:spPr>
            <a:xfrm>
              <a:off x="6143309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5"/>
            <p:cNvSpPr/>
            <p:nvPr/>
          </p:nvSpPr>
          <p:spPr>
            <a:xfrm>
              <a:off x="6143309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25"/>
            <p:cNvSpPr/>
            <p:nvPr/>
          </p:nvSpPr>
          <p:spPr>
            <a:xfrm>
              <a:off x="5965022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25"/>
            <p:cNvSpPr/>
            <p:nvPr/>
          </p:nvSpPr>
          <p:spPr>
            <a:xfrm>
              <a:off x="5965022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5"/>
            <p:cNvSpPr/>
            <p:nvPr/>
          </p:nvSpPr>
          <p:spPr>
            <a:xfrm>
              <a:off x="5965022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25"/>
            <p:cNvSpPr/>
            <p:nvPr/>
          </p:nvSpPr>
          <p:spPr>
            <a:xfrm>
              <a:off x="5965022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25"/>
            <p:cNvSpPr/>
            <p:nvPr/>
          </p:nvSpPr>
          <p:spPr>
            <a:xfrm>
              <a:off x="6054166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25"/>
            <p:cNvSpPr/>
            <p:nvPr/>
          </p:nvSpPr>
          <p:spPr>
            <a:xfrm>
              <a:off x="6054166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25"/>
            <p:cNvSpPr/>
            <p:nvPr/>
          </p:nvSpPr>
          <p:spPr>
            <a:xfrm>
              <a:off x="5875879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25"/>
            <p:cNvSpPr/>
            <p:nvPr/>
          </p:nvSpPr>
          <p:spPr>
            <a:xfrm>
              <a:off x="5875879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5"/>
            <p:cNvSpPr/>
            <p:nvPr/>
          </p:nvSpPr>
          <p:spPr>
            <a:xfrm>
              <a:off x="5875879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5"/>
            <p:cNvSpPr/>
            <p:nvPr/>
          </p:nvSpPr>
          <p:spPr>
            <a:xfrm>
              <a:off x="5697593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25"/>
            <p:cNvSpPr/>
            <p:nvPr/>
          </p:nvSpPr>
          <p:spPr>
            <a:xfrm>
              <a:off x="5697593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25"/>
            <p:cNvSpPr/>
            <p:nvPr/>
          </p:nvSpPr>
          <p:spPr>
            <a:xfrm>
              <a:off x="5697593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5"/>
            <p:cNvSpPr/>
            <p:nvPr/>
          </p:nvSpPr>
          <p:spPr>
            <a:xfrm>
              <a:off x="5697593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5"/>
            <p:cNvSpPr/>
            <p:nvPr/>
          </p:nvSpPr>
          <p:spPr>
            <a:xfrm>
              <a:off x="5786736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25"/>
            <p:cNvSpPr/>
            <p:nvPr/>
          </p:nvSpPr>
          <p:spPr>
            <a:xfrm>
              <a:off x="5786736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25"/>
            <p:cNvSpPr/>
            <p:nvPr/>
          </p:nvSpPr>
          <p:spPr>
            <a:xfrm>
              <a:off x="5786736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5"/>
            <p:cNvSpPr/>
            <p:nvPr/>
          </p:nvSpPr>
          <p:spPr>
            <a:xfrm>
              <a:off x="5786736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6" name="Google Shape;2166;p25"/>
          <p:cNvGrpSpPr/>
          <p:nvPr/>
        </p:nvGrpSpPr>
        <p:grpSpPr>
          <a:xfrm flipH="1">
            <a:off x="-381821" y="-103359"/>
            <a:ext cx="2227588" cy="726522"/>
            <a:chOff x="3620725" y="372750"/>
            <a:chExt cx="1039375" cy="338989"/>
          </a:xfrm>
        </p:grpSpPr>
        <p:sp>
          <p:nvSpPr>
            <p:cNvPr id="2167" name="Google Shape;2167;p25"/>
            <p:cNvSpPr/>
            <p:nvPr/>
          </p:nvSpPr>
          <p:spPr>
            <a:xfrm>
              <a:off x="451215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5"/>
            <p:cNvSpPr/>
            <p:nvPr/>
          </p:nvSpPr>
          <p:spPr>
            <a:xfrm>
              <a:off x="451215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5"/>
            <p:cNvSpPr/>
            <p:nvPr/>
          </p:nvSpPr>
          <p:spPr>
            <a:xfrm>
              <a:off x="4512157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5"/>
            <p:cNvSpPr/>
            <p:nvPr/>
          </p:nvSpPr>
          <p:spPr>
            <a:xfrm>
              <a:off x="4601300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5"/>
            <p:cNvSpPr/>
            <p:nvPr/>
          </p:nvSpPr>
          <p:spPr>
            <a:xfrm>
              <a:off x="4601300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25"/>
            <p:cNvSpPr/>
            <p:nvPr/>
          </p:nvSpPr>
          <p:spPr>
            <a:xfrm>
              <a:off x="4423013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25"/>
            <p:cNvSpPr/>
            <p:nvPr/>
          </p:nvSpPr>
          <p:spPr>
            <a:xfrm>
              <a:off x="4423013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25"/>
            <p:cNvSpPr/>
            <p:nvPr/>
          </p:nvSpPr>
          <p:spPr>
            <a:xfrm>
              <a:off x="4423013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25"/>
            <p:cNvSpPr/>
            <p:nvPr/>
          </p:nvSpPr>
          <p:spPr>
            <a:xfrm>
              <a:off x="4423013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25"/>
            <p:cNvSpPr/>
            <p:nvPr/>
          </p:nvSpPr>
          <p:spPr>
            <a:xfrm>
              <a:off x="424472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25"/>
            <p:cNvSpPr/>
            <p:nvPr/>
          </p:nvSpPr>
          <p:spPr>
            <a:xfrm>
              <a:off x="424472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25"/>
            <p:cNvSpPr/>
            <p:nvPr/>
          </p:nvSpPr>
          <p:spPr>
            <a:xfrm>
              <a:off x="4333870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25"/>
            <p:cNvSpPr/>
            <p:nvPr/>
          </p:nvSpPr>
          <p:spPr>
            <a:xfrm>
              <a:off x="4333870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25"/>
            <p:cNvSpPr/>
            <p:nvPr/>
          </p:nvSpPr>
          <p:spPr>
            <a:xfrm>
              <a:off x="4333870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25"/>
            <p:cNvSpPr/>
            <p:nvPr/>
          </p:nvSpPr>
          <p:spPr>
            <a:xfrm>
              <a:off x="4333870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25"/>
            <p:cNvSpPr/>
            <p:nvPr/>
          </p:nvSpPr>
          <p:spPr>
            <a:xfrm>
              <a:off x="4155584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25"/>
            <p:cNvSpPr/>
            <p:nvPr/>
          </p:nvSpPr>
          <p:spPr>
            <a:xfrm>
              <a:off x="4155584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25"/>
            <p:cNvSpPr/>
            <p:nvPr/>
          </p:nvSpPr>
          <p:spPr>
            <a:xfrm>
              <a:off x="4155584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25"/>
            <p:cNvSpPr/>
            <p:nvPr/>
          </p:nvSpPr>
          <p:spPr>
            <a:xfrm>
              <a:off x="4155584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25"/>
            <p:cNvSpPr/>
            <p:nvPr/>
          </p:nvSpPr>
          <p:spPr>
            <a:xfrm>
              <a:off x="397729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25"/>
            <p:cNvSpPr/>
            <p:nvPr/>
          </p:nvSpPr>
          <p:spPr>
            <a:xfrm>
              <a:off x="397729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5"/>
            <p:cNvSpPr/>
            <p:nvPr/>
          </p:nvSpPr>
          <p:spPr>
            <a:xfrm>
              <a:off x="3977297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5"/>
            <p:cNvSpPr/>
            <p:nvPr/>
          </p:nvSpPr>
          <p:spPr>
            <a:xfrm>
              <a:off x="4066441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5"/>
            <p:cNvSpPr/>
            <p:nvPr/>
          </p:nvSpPr>
          <p:spPr>
            <a:xfrm>
              <a:off x="4066441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5"/>
            <p:cNvSpPr/>
            <p:nvPr/>
          </p:nvSpPr>
          <p:spPr>
            <a:xfrm>
              <a:off x="4066441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25"/>
            <p:cNvSpPr/>
            <p:nvPr/>
          </p:nvSpPr>
          <p:spPr>
            <a:xfrm>
              <a:off x="3888154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5"/>
            <p:cNvSpPr/>
            <p:nvPr/>
          </p:nvSpPr>
          <p:spPr>
            <a:xfrm>
              <a:off x="3888154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25"/>
            <p:cNvSpPr/>
            <p:nvPr/>
          </p:nvSpPr>
          <p:spPr>
            <a:xfrm>
              <a:off x="3888154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25"/>
            <p:cNvSpPr/>
            <p:nvPr/>
          </p:nvSpPr>
          <p:spPr>
            <a:xfrm>
              <a:off x="3888154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25"/>
            <p:cNvSpPr/>
            <p:nvPr/>
          </p:nvSpPr>
          <p:spPr>
            <a:xfrm>
              <a:off x="3709868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25"/>
            <p:cNvSpPr/>
            <p:nvPr/>
          </p:nvSpPr>
          <p:spPr>
            <a:xfrm>
              <a:off x="3709868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25"/>
            <p:cNvSpPr/>
            <p:nvPr/>
          </p:nvSpPr>
          <p:spPr>
            <a:xfrm>
              <a:off x="3709868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5"/>
            <p:cNvSpPr/>
            <p:nvPr/>
          </p:nvSpPr>
          <p:spPr>
            <a:xfrm>
              <a:off x="3799011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5"/>
            <p:cNvSpPr/>
            <p:nvPr/>
          </p:nvSpPr>
          <p:spPr>
            <a:xfrm>
              <a:off x="3799011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5"/>
            <p:cNvSpPr/>
            <p:nvPr/>
          </p:nvSpPr>
          <p:spPr>
            <a:xfrm>
              <a:off x="3799011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25"/>
            <p:cNvSpPr/>
            <p:nvPr/>
          </p:nvSpPr>
          <p:spPr>
            <a:xfrm>
              <a:off x="3799011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25"/>
            <p:cNvSpPr/>
            <p:nvPr/>
          </p:nvSpPr>
          <p:spPr>
            <a:xfrm>
              <a:off x="3620725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04" name="Google Shape;2204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34597" y="3947683"/>
            <a:ext cx="665700" cy="1111385"/>
          </a:xfrm>
          <a:prstGeom prst="rect">
            <a:avLst/>
          </a:prstGeom>
          <a:noFill/>
          <a:ln>
            <a:noFill/>
          </a:ln>
        </p:spPr>
      </p:pic>
      <p:sp>
        <p:nvSpPr>
          <p:cNvPr id="2205" name="Google Shape;2205;p25"/>
          <p:cNvSpPr/>
          <p:nvPr/>
        </p:nvSpPr>
        <p:spPr>
          <a:xfrm rot="-4743008" flipH="1">
            <a:off x="936100" y="4678764"/>
            <a:ext cx="2593314" cy="2593371"/>
          </a:xfrm>
          <a:prstGeom prst="blockArc">
            <a:avLst>
              <a:gd name="adj1" fmla="val 5100224"/>
              <a:gd name="adj2" fmla="val 16747037"/>
              <a:gd name="adj3" fmla="val 11247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6" name="Google Shape;2206;p25"/>
          <p:cNvSpPr/>
          <p:nvPr/>
        </p:nvSpPr>
        <p:spPr>
          <a:xfrm rot="-4743408" flipH="1">
            <a:off x="1537977" y="4676626"/>
            <a:ext cx="2003838" cy="2003895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2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1" name="Google Shape;2861;p33"/>
          <p:cNvGrpSpPr/>
          <p:nvPr/>
        </p:nvGrpSpPr>
        <p:grpSpPr>
          <a:xfrm rot="5400000">
            <a:off x="-616035" y="1407528"/>
            <a:ext cx="2227588" cy="726522"/>
            <a:chOff x="3857800" y="1143286"/>
            <a:chExt cx="1039375" cy="338989"/>
          </a:xfrm>
        </p:grpSpPr>
        <p:sp>
          <p:nvSpPr>
            <p:cNvPr id="2862" name="Google Shape;2862;p33"/>
            <p:cNvSpPr/>
            <p:nvPr/>
          </p:nvSpPr>
          <p:spPr>
            <a:xfrm>
              <a:off x="4749232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33"/>
            <p:cNvSpPr/>
            <p:nvPr/>
          </p:nvSpPr>
          <p:spPr>
            <a:xfrm>
              <a:off x="4838375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33"/>
            <p:cNvSpPr/>
            <p:nvPr/>
          </p:nvSpPr>
          <p:spPr>
            <a:xfrm>
              <a:off x="4838375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33"/>
            <p:cNvSpPr/>
            <p:nvPr/>
          </p:nvSpPr>
          <p:spPr>
            <a:xfrm>
              <a:off x="4838375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33"/>
            <p:cNvSpPr/>
            <p:nvPr/>
          </p:nvSpPr>
          <p:spPr>
            <a:xfrm>
              <a:off x="4660088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33"/>
            <p:cNvSpPr/>
            <p:nvPr/>
          </p:nvSpPr>
          <p:spPr>
            <a:xfrm>
              <a:off x="4660088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33"/>
            <p:cNvSpPr/>
            <p:nvPr/>
          </p:nvSpPr>
          <p:spPr>
            <a:xfrm>
              <a:off x="4481802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33"/>
            <p:cNvSpPr/>
            <p:nvPr/>
          </p:nvSpPr>
          <p:spPr>
            <a:xfrm>
              <a:off x="4481802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33"/>
            <p:cNvSpPr/>
            <p:nvPr/>
          </p:nvSpPr>
          <p:spPr>
            <a:xfrm>
              <a:off x="4481802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33"/>
            <p:cNvSpPr/>
            <p:nvPr/>
          </p:nvSpPr>
          <p:spPr>
            <a:xfrm>
              <a:off x="4570945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33"/>
            <p:cNvSpPr/>
            <p:nvPr/>
          </p:nvSpPr>
          <p:spPr>
            <a:xfrm>
              <a:off x="4570945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33"/>
            <p:cNvSpPr/>
            <p:nvPr/>
          </p:nvSpPr>
          <p:spPr>
            <a:xfrm>
              <a:off x="4392659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33"/>
            <p:cNvSpPr/>
            <p:nvPr/>
          </p:nvSpPr>
          <p:spPr>
            <a:xfrm>
              <a:off x="4392659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33"/>
            <p:cNvSpPr/>
            <p:nvPr/>
          </p:nvSpPr>
          <p:spPr>
            <a:xfrm>
              <a:off x="4392659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33"/>
            <p:cNvSpPr/>
            <p:nvPr/>
          </p:nvSpPr>
          <p:spPr>
            <a:xfrm>
              <a:off x="4214372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33"/>
            <p:cNvSpPr/>
            <p:nvPr/>
          </p:nvSpPr>
          <p:spPr>
            <a:xfrm>
              <a:off x="4303516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33"/>
            <p:cNvSpPr/>
            <p:nvPr/>
          </p:nvSpPr>
          <p:spPr>
            <a:xfrm>
              <a:off x="4303516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33"/>
            <p:cNvSpPr/>
            <p:nvPr/>
          </p:nvSpPr>
          <p:spPr>
            <a:xfrm>
              <a:off x="4125229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33"/>
            <p:cNvSpPr/>
            <p:nvPr/>
          </p:nvSpPr>
          <p:spPr>
            <a:xfrm>
              <a:off x="4125229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33"/>
            <p:cNvSpPr/>
            <p:nvPr/>
          </p:nvSpPr>
          <p:spPr>
            <a:xfrm>
              <a:off x="4125229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33"/>
            <p:cNvSpPr/>
            <p:nvPr/>
          </p:nvSpPr>
          <p:spPr>
            <a:xfrm>
              <a:off x="3946943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33"/>
            <p:cNvSpPr/>
            <p:nvPr/>
          </p:nvSpPr>
          <p:spPr>
            <a:xfrm>
              <a:off x="3946943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33"/>
            <p:cNvSpPr/>
            <p:nvPr/>
          </p:nvSpPr>
          <p:spPr>
            <a:xfrm>
              <a:off x="3946943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33"/>
            <p:cNvSpPr/>
            <p:nvPr/>
          </p:nvSpPr>
          <p:spPr>
            <a:xfrm>
              <a:off x="4036086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33"/>
            <p:cNvSpPr/>
            <p:nvPr/>
          </p:nvSpPr>
          <p:spPr>
            <a:xfrm>
              <a:off x="4036086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33"/>
            <p:cNvSpPr/>
            <p:nvPr/>
          </p:nvSpPr>
          <p:spPr>
            <a:xfrm>
              <a:off x="4036086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33"/>
            <p:cNvSpPr/>
            <p:nvPr/>
          </p:nvSpPr>
          <p:spPr>
            <a:xfrm>
              <a:off x="3857800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33"/>
            <p:cNvSpPr/>
            <p:nvPr/>
          </p:nvSpPr>
          <p:spPr>
            <a:xfrm>
              <a:off x="3857800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33"/>
            <p:cNvSpPr/>
            <p:nvPr/>
          </p:nvSpPr>
          <p:spPr>
            <a:xfrm>
              <a:off x="3857800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33"/>
            <p:cNvSpPr/>
            <p:nvPr/>
          </p:nvSpPr>
          <p:spPr>
            <a:xfrm>
              <a:off x="3857800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2" name="Google Shape;2892;p33"/>
          <p:cNvGrpSpPr/>
          <p:nvPr/>
        </p:nvGrpSpPr>
        <p:grpSpPr>
          <a:xfrm>
            <a:off x="8066680" y="3468728"/>
            <a:ext cx="2227589" cy="1527191"/>
            <a:chOff x="5519300" y="372750"/>
            <a:chExt cx="1039375" cy="712575"/>
          </a:xfrm>
        </p:grpSpPr>
        <p:sp>
          <p:nvSpPr>
            <p:cNvPr id="2893" name="Google Shape;2893;p33"/>
            <p:cNvSpPr/>
            <p:nvPr/>
          </p:nvSpPr>
          <p:spPr>
            <a:xfrm>
              <a:off x="641073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33"/>
            <p:cNvSpPr/>
            <p:nvPr/>
          </p:nvSpPr>
          <p:spPr>
            <a:xfrm>
              <a:off x="641073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33"/>
            <p:cNvSpPr/>
            <p:nvPr/>
          </p:nvSpPr>
          <p:spPr>
            <a:xfrm>
              <a:off x="641073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33"/>
            <p:cNvSpPr/>
            <p:nvPr/>
          </p:nvSpPr>
          <p:spPr>
            <a:xfrm>
              <a:off x="641073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33"/>
            <p:cNvSpPr/>
            <p:nvPr/>
          </p:nvSpPr>
          <p:spPr>
            <a:xfrm>
              <a:off x="649987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33"/>
            <p:cNvSpPr/>
            <p:nvPr/>
          </p:nvSpPr>
          <p:spPr>
            <a:xfrm>
              <a:off x="649987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33"/>
            <p:cNvSpPr/>
            <p:nvPr/>
          </p:nvSpPr>
          <p:spPr>
            <a:xfrm>
              <a:off x="649987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33"/>
            <p:cNvSpPr/>
            <p:nvPr/>
          </p:nvSpPr>
          <p:spPr>
            <a:xfrm>
              <a:off x="649987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33"/>
            <p:cNvSpPr/>
            <p:nvPr/>
          </p:nvSpPr>
          <p:spPr>
            <a:xfrm>
              <a:off x="6499875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33"/>
            <p:cNvSpPr/>
            <p:nvPr/>
          </p:nvSpPr>
          <p:spPr>
            <a:xfrm>
              <a:off x="6321588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33"/>
            <p:cNvSpPr/>
            <p:nvPr/>
          </p:nvSpPr>
          <p:spPr>
            <a:xfrm>
              <a:off x="6321588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33"/>
            <p:cNvSpPr/>
            <p:nvPr/>
          </p:nvSpPr>
          <p:spPr>
            <a:xfrm>
              <a:off x="6321588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33"/>
            <p:cNvSpPr/>
            <p:nvPr/>
          </p:nvSpPr>
          <p:spPr>
            <a:xfrm>
              <a:off x="6321588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33"/>
            <p:cNvSpPr/>
            <p:nvPr/>
          </p:nvSpPr>
          <p:spPr>
            <a:xfrm>
              <a:off x="6321588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33"/>
            <p:cNvSpPr/>
            <p:nvPr/>
          </p:nvSpPr>
          <p:spPr>
            <a:xfrm>
              <a:off x="6321588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33"/>
            <p:cNvSpPr/>
            <p:nvPr/>
          </p:nvSpPr>
          <p:spPr>
            <a:xfrm>
              <a:off x="614330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33"/>
            <p:cNvSpPr/>
            <p:nvPr/>
          </p:nvSpPr>
          <p:spPr>
            <a:xfrm>
              <a:off x="614330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33"/>
            <p:cNvSpPr/>
            <p:nvPr/>
          </p:nvSpPr>
          <p:spPr>
            <a:xfrm>
              <a:off x="6143302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33"/>
            <p:cNvSpPr/>
            <p:nvPr/>
          </p:nvSpPr>
          <p:spPr>
            <a:xfrm>
              <a:off x="6143302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33"/>
            <p:cNvSpPr/>
            <p:nvPr/>
          </p:nvSpPr>
          <p:spPr>
            <a:xfrm>
              <a:off x="6143302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33"/>
            <p:cNvSpPr/>
            <p:nvPr/>
          </p:nvSpPr>
          <p:spPr>
            <a:xfrm>
              <a:off x="623244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33"/>
            <p:cNvSpPr/>
            <p:nvPr/>
          </p:nvSpPr>
          <p:spPr>
            <a:xfrm>
              <a:off x="6232445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33"/>
            <p:cNvSpPr/>
            <p:nvPr/>
          </p:nvSpPr>
          <p:spPr>
            <a:xfrm>
              <a:off x="6232445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33"/>
            <p:cNvSpPr/>
            <p:nvPr/>
          </p:nvSpPr>
          <p:spPr>
            <a:xfrm>
              <a:off x="623244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33"/>
            <p:cNvSpPr/>
            <p:nvPr/>
          </p:nvSpPr>
          <p:spPr>
            <a:xfrm>
              <a:off x="623244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33"/>
            <p:cNvSpPr/>
            <p:nvPr/>
          </p:nvSpPr>
          <p:spPr>
            <a:xfrm>
              <a:off x="623244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33"/>
            <p:cNvSpPr/>
            <p:nvPr/>
          </p:nvSpPr>
          <p:spPr>
            <a:xfrm>
              <a:off x="605415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33"/>
            <p:cNvSpPr/>
            <p:nvPr/>
          </p:nvSpPr>
          <p:spPr>
            <a:xfrm>
              <a:off x="605415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33"/>
            <p:cNvSpPr/>
            <p:nvPr/>
          </p:nvSpPr>
          <p:spPr>
            <a:xfrm>
              <a:off x="605415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33"/>
            <p:cNvSpPr/>
            <p:nvPr/>
          </p:nvSpPr>
          <p:spPr>
            <a:xfrm>
              <a:off x="605415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33"/>
            <p:cNvSpPr/>
            <p:nvPr/>
          </p:nvSpPr>
          <p:spPr>
            <a:xfrm>
              <a:off x="605415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33"/>
            <p:cNvSpPr/>
            <p:nvPr/>
          </p:nvSpPr>
          <p:spPr>
            <a:xfrm>
              <a:off x="605415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33"/>
            <p:cNvSpPr/>
            <p:nvPr/>
          </p:nvSpPr>
          <p:spPr>
            <a:xfrm>
              <a:off x="6054159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33"/>
            <p:cNvSpPr/>
            <p:nvPr/>
          </p:nvSpPr>
          <p:spPr>
            <a:xfrm>
              <a:off x="587587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33"/>
            <p:cNvSpPr/>
            <p:nvPr/>
          </p:nvSpPr>
          <p:spPr>
            <a:xfrm>
              <a:off x="587587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33"/>
            <p:cNvSpPr/>
            <p:nvPr/>
          </p:nvSpPr>
          <p:spPr>
            <a:xfrm>
              <a:off x="587587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33"/>
            <p:cNvSpPr/>
            <p:nvPr/>
          </p:nvSpPr>
          <p:spPr>
            <a:xfrm>
              <a:off x="587587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33"/>
            <p:cNvSpPr/>
            <p:nvPr/>
          </p:nvSpPr>
          <p:spPr>
            <a:xfrm>
              <a:off x="596501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33"/>
            <p:cNvSpPr/>
            <p:nvPr/>
          </p:nvSpPr>
          <p:spPr>
            <a:xfrm>
              <a:off x="596501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33"/>
            <p:cNvSpPr/>
            <p:nvPr/>
          </p:nvSpPr>
          <p:spPr>
            <a:xfrm>
              <a:off x="596501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33"/>
            <p:cNvSpPr/>
            <p:nvPr/>
          </p:nvSpPr>
          <p:spPr>
            <a:xfrm>
              <a:off x="596501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33"/>
            <p:cNvSpPr/>
            <p:nvPr/>
          </p:nvSpPr>
          <p:spPr>
            <a:xfrm>
              <a:off x="596501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33"/>
            <p:cNvSpPr/>
            <p:nvPr/>
          </p:nvSpPr>
          <p:spPr>
            <a:xfrm>
              <a:off x="578672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33"/>
            <p:cNvSpPr/>
            <p:nvPr/>
          </p:nvSpPr>
          <p:spPr>
            <a:xfrm>
              <a:off x="578672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33"/>
            <p:cNvSpPr/>
            <p:nvPr/>
          </p:nvSpPr>
          <p:spPr>
            <a:xfrm>
              <a:off x="578672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33"/>
            <p:cNvSpPr/>
            <p:nvPr/>
          </p:nvSpPr>
          <p:spPr>
            <a:xfrm>
              <a:off x="578672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33"/>
            <p:cNvSpPr/>
            <p:nvPr/>
          </p:nvSpPr>
          <p:spPr>
            <a:xfrm>
              <a:off x="578672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33"/>
            <p:cNvSpPr/>
            <p:nvPr/>
          </p:nvSpPr>
          <p:spPr>
            <a:xfrm>
              <a:off x="5786729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33"/>
            <p:cNvSpPr/>
            <p:nvPr/>
          </p:nvSpPr>
          <p:spPr>
            <a:xfrm>
              <a:off x="578672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33"/>
            <p:cNvSpPr/>
            <p:nvPr/>
          </p:nvSpPr>
          <p:spPr>
            <a:xfrm>
              <a:off x="5608443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33"/>
            <p:cNvSpPr/>
            <p:nvPr/>
          </p:nvSpPr>
          <p:spPr>
            <a:xfrm>
              <a:off x="5608443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33"/>
            <p:cNvSpPr/>
            <p:nvPr/>
          </p:nvSpPr>
          <p:spPr>
            <a:xfrm>
              <a:off x="5608443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33"/>
            <p:cNvSpPr/>
            <p:nvPr/>
          </p:nvSpPr>
          <p:spPr>
            <a:xfrm>
              <a:off x="5608443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33"/>
            <p:cNvSpPr/>
            <p:nvPr/>
          </p:nvSpPr>
          <p:spPr>
            <a:xfrm>
              <a:off x="5608443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33"/>
            <p:cNvSpPr/>
            <p:nvPr/>
          </p:nvSpPr>
          <p:spPr>
            <a:xfrm>
              <a:off x="5608443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33"/>
            <p:cNvSpPr/>
            <p:nvPr/>
          </p:nvSpPr>
          <p:spPr>
            <a:xfrm>
              <a:off x="569758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33"/>
            <p:cNvSpPr/>
            <p:nvPr/>
          </p:nvSpPr>
          <p:spPr>
            <a:xfrm>
              <a:off x="569758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33"/>
            <p:cNvSpPr/>
            <p:nvPr/>
          </p:nvSpPr>
          <p:spPr>
            <a:xfrm>
              <a:off x="5697586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33"/>
            <p:cNvSpPr/>
            <p:nvPr/>
          </p:nvSpPr>
          <p:spPr>
            <a:xfrm>
              <a:off x="569758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33"/>
            <p:cNvSpPr/>
            <p:nvPr/>
          </p:nvSpPr>
          <p:spPr>
            <a:xfrm>
              <a:off x="569758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33"/>
            <p:cNvSpPr/>
            <p:nvPr/>
          </p:nvSpPr>
          <p:spPr>
            <a:xfrm>
              <a:off x="569758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33"/>
            <p:cNvSpPr/>
            <p:nvPr/>
          </p:nvSpPr>
          <p:spPr>
            <a:xfrm>
              <a:off x="5697586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33"/>
            <p:cNvSpPr/>
            <p:nvPr/>
          </p:nvSpPr>
          <p:spPr>
            <a:xfrm>
              <a:off x="5519300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33"/>
            <p:cNvSpPr/>
            <p:nvPr/>
          </p:nvSpPr>
          <p:spPr>
            <a:xfrm>
              <a:off x="5519300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33"/>
            <p:cNvSpPr/>
            <p:nvPr/>
          </p:nvSpPr>
          <p:spPr>
            <a:xfrm>
              <a:off x="5519300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33"/>
            <p:cNvSpPr/>
            <p:nvPr/>
          </p:nvSpPr>
          <p:spPr>
            <a:xfrm>
              <a:off x="5519300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33"/>
            <p:cNvSpPr/>
            <p:nvPr/>
          </p:nvSpPr>
          <p:spPr>
            <a:xfrm>
              <a:off x="5519300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60" name="Google Shape;2960;p33"/>
          <p:cNvSpPr/>
          <p:nvPr/>
        </p:nvSpPr>
        <p:spPr>
          <a:xfrm rot="-5400000">
            <a:off x="-581151" y="-712325"/>
            <a:ext cx="1657800" cy="1657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1" name="Google Shape;2961;p33"/>
          <p:cNvSpPr/>
          <p:nvPr/>
        </p:nvSpPr>
        <p:spPr>
          <a:xfrm rot="-2158994">
            <a:off x="8445880" y="2488287"/>
            <a:ext cx="3063067" cy="3063067"/>
          </a:xfrm>
          <a:prstGeom prst="blockArc">
            <a:avLst>
              <a:gd name="adj1" fmla="val 5958233"/>
              <a:gd name="adj2" fmla="val 17463104"/>
              <a:gd name="adj3" fmla="val 15066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2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3" name="Google Shape;2963;p34"/>
          <p:cNvSpPr/>
          <p:nvPr/>
        </p:nvSpPr>
        <p:spPr>
          <a:xfrm flipH="1">
            <a:off x="8270391" y="2279600"/>
            <a:ext cx="1812300" cy="1812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4" name="Google Shape;2964;p34"/>
          <p:cNvGrpSpPr/>
          <p:nvPr/>
        </p:nvGrpSpPr>
        <p:grpSpPr>
          <a:xfrm rot="5400000">
            <a:off x="7651004" y="3368691"/>
            <a:ext cx="2227589" cy="1527191"/>
            <a:chOff x="5519300" y="372750"/>
            <a:chExt cx="1039375" cy="712575"/>
          </a:xfrm>
        </p:grpSpPr>
        <p:sp>
          <p:nvSpPr>
            <p:cNvPr id="2965" name="Google Shape;2965;p34"/>
            <p:cNvSpPr/>
            <p:nvPr/>
          </p:nvSpPr>
          <p:spPr>
            <a:xfrm>
              <a:off x="641073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34"/>
            <p:cNvSpPr/>
            <p:nvPr/>
          </p:nvSpPr>
          <p:spPr>
            <a:xfrm>
              <a:off x="641073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34"/>
            <p:cNvSpPr/>
            <p:nvPr/>
          </p:nvSpPr>
          <p:spPr>
            <a:xfrm>
              <a:off x="641073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34"/>
            <p:cNvSpPr/>
            <p:nvPr/>
          </p:nvSpPr>
          <p:spPr>
            <a:xfrm>
              <a:off x="641073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34"/>
            <p:cNvSpPr/>
            <p:nvPr/>
          </p:nvSpPr>
          <p:spPr>
            <a:xfrm>
              <a:off x="649987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34"/>
            <p:cNvSpPr/>
            <p:nvPr/>
          </p:nvSpPr>
          <p:spPr>
            <a:xfrm>
              <a:off x="649987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34"/>
            <p:cNvSpPr/>
            <p:nvPr/>
          </p:nvSpPr>
          <p:spPr>
            <a:xfrm>
              <a:off x="649987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34"/>
            <p:cNvSpPr/>
            <p:nvPr/>
          </p:nvSpPr>
          <p:spPr>
            <a:xfrm>
              <a:off x="649987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34"/>
            <p:cNvSpPr/>
            <p:nvPr/>
          </p:nvSpPr>
          <p:spPr>
            <a:xfrm>
              <a:off x="6499875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34"/>
            <p:cNvSpPr/>
            <p:nvPr/>
          </p:nvSpPr>
          <p:spPr>
            <a:xfrm>
              <a:off x="6321588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34"/>
            <p:cNvSpPr/>
            <p:nvPr/>
          </p:nvSpPr>
          <p:spPr>
            <a:xfrm>
              <a:off x="6321588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34"/>
            <p:cNvSpPr/>
            <p:nvPr/>
          </p:nvSpPr>
          <p:spPr>
            <a:xfrm>
              <a:off x="6321588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34"/>
            <p:cNvSpPr/>
            <p:nvPr/>
          </p:nvSpPr>
          <p:spPr>
            <a:xfrm>
              <a:off x="6321588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34"/>
            <p:cNvSpPr/>
            <p:nvPr/>
          </p:nvSpPr>
          <p:spPr>
            <a:xfrm>
              <a:off x="6321588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34"/>
            <p:cNvSpPr/>
            <p:nvPr/>
          </p:nvSpPr>
          <p:spPr>
            <a:xfrm>
              <a:off x="6321588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34"/>
            <p:cNvSpPr/>
            <p:nvPr/>
          </p:nvSpPr>
          <p:spPr>
            <a:xfrm>
              <a:off x="614330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34"/>
            <p:cNvSpPr/>
            <p:nvPr/>
          </p:nvSpPr>
          <p:spPr>
            <a:xfrm>
              <a:off x="614330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34"/>
            <p:cNvSpPr/>
            <p:nvPr/>
          </p:nvSpPr>
          <p:spPr>
            <a:xfrm>
              <a:off x="6143302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34"/>
            <p:cNvSpPr/>
            <p:nvPr/>
          </p:nvSpPr>
          <p:spPr>
            <a:xfrm>
              <a:off x="6143302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34"/>
            <p:cNvSpPr/>
            <p:nvPr/>
          </p:nvSpPr>
          <p:spPr>
            <a:xfrm>
              <a:off x="6143302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34"/>
            <p:cNvSpPr/>
            <p:nvPr/>
          </p:nvSpPr>
          <p:spPr>
            <a:xfrm>
              <a:off x="623244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34"/>
            <p:cNvSpPr/>
            <p:nvPr/>
          </p:nvSpPr>
          <p:spPr>
            <a:xfrm>
              <a:off x="6232445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34"/>
            <p:cNvSpPr/>
            <p:nvPr/>
          </p:nvSpPr>
          <p:spPr>
            <a:xfrm>
              <a:off x="6232445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34"/>
            <p:cNvSpPr/>
            <p:nvPr/>
          </p:nvSpPr>
          <p:spPr>
            <a:xfrm>
              <a:off x="623244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34"/>
            <p:cNvSpPr/>
            <p:nvPr/>
          </p:nvSpPr>
          <p:spPr>
            <a:xfrm>
              <a:off x="623244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34"/>
            <p:cNvSpPr/>
            <p:nvPr/>
          </p:nvSpPr>
          <p:spPr>
            <a:xfrm>
              <a:off x="623244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34"/>
            <p:cNvSpPr/>
            <p:nvPr/>
          </p:nvSpPr>
          <p:spPr>
            <a:xfrm>
              <a:off x="605415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34"/>
            <p:cNvSpPr/>
            <p:nvPr/>
          </p:nvSpPr>
          <p:spPr>
            <a:xfrm>
              <a:off x="605415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34"/>
            <p:cNvSpPr/>
            <p:nvPr/>
          </p:nvSpPr>
          <p:spPr>
            <a:xfrm>
              <a:off x="605415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34"/>
            <p:cNvSpPr/>
            <p:nvPr/>
          </p:nvSpPr>
          <p:spPr>
            <a:xfrm>
              <a:off x="605415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34"/>
            <p:cNvSpPr/>
            <p:nvPr/>
          </p:nvSpPr>
          <p:spPr>
            <a:xfrm>
              <a:off x="605415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34"/>
            <p:cNvSpPr/>
            <p:nvPr/>
          </p:nvSpPr>
          <p:spPr>
            <a:xfrm>
              <a:off x="605415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34"/>
            <p:cNvSpPr/>
            <p:nvPr/>
          </p:nvSpPr>
          <p:spPr>
            <a:xfrm>
              <a:off x="6054159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34"/>
            <p:cNvSpPr/>
            <p:nvPr/>
          </p:nvSpPr>
          <p:spPr>
            <a:xfrm>
              <a:off x="587587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34"/>
            <p:cNvSpPr/>
            <p:nvPr/>
          </p:nvSpPr>
          <p:spPr>
            <a:xfrm>
              <a:off x="587587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34"/>
            <p:cNvSpPr/>
            <p:nvPr/>
          </p:nvSpPr>
          <p:spPr>
            <a:xfrm>
              <a:off x="587587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34"/>
            <p:cNvSpPr/>
            <p:nvPr/>
          </p:nvSpPr>
          <p:spPr>
            <a:xfrm>
              <a:off x="587587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34"/>
            <p:cNvSpPr/>
            <p:nvPr/>
          </p:nvSpPr>
          <p:spPr>
            <a:xfrm>
              <a:off x="596501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34"/>
            <p:cNvSpPr/>
            <p:nvPr/>
          </p:nvSpPr>
          <p:spPr>
            <a:xfrm>
              <a:off x="596501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34"/>
            <p:cNvSpPr/>
            <p:nvPr/>
          </p:nvSpPr>
          <p:spPr>
            <a:xfrm>
              <a:off x="596501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34"/>
            <p:cNvSpPr/>
            <p:nvPr/>
          </p:nvSpPr>
          <p:spPr>
            <a:xfrm>
              <a:off x="596501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34"/>
            <p:cNvSpPr/>
            <p:nvPr/>
          </p:nvSpPr>
          <p:spPr>
            <a:xfrm>
              <a:off x="596501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34"/>
            <p:cNvSpPr/>
            <p:nvPr/>
          </p:nvSpPr>
          <p:spPr>
            <a:xfrm>
              <a:off x="578672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34"/>
            <p:cNvSpPr/>
            <p:nvPr/>
          </p:nvSpPr>
          <p:spPr>
            <a:xfrm>
              <a:off x="578672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34"/>
            <p:cNvSpPr/>
            <p:nvPr/>
          </p:nvSpPr>
          <p:spPr>
            <a:xfrm>
              <a:off x="578672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34"/>
            <p:cNvSpPr/>
            <p:nvPr/>
          </p:nvSpPr>
          <p:spPr>
            <a:xfrm>
              <a:off x="578672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34"/>
            <p:cNvSpPr/>
            <p:nvPr/>
          </p:nvSpPr>
          <p:spPr>
            <a:xfrm>
              <a:off x="578672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34"/>
            <p:cNvSpPr/>
            <p:nvPr/>
          </p:nvSpPr>
          <p:spPr>
            <a:xfrm>
              <a:off x="5786729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34"/>
            <p:cNvSpPr/>
            <p:nvPr/>
          </p:nvSpPr>
          <p:spPr>
            <a:xfrm>
              <a:off x="578672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34"/>
            <p:cNvSpPr/>
            <p:nvPr/>
          </p:nvSpPr>
          <p:spPr>
            <a:xfrm>
              <a:off x="5608443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34"/>
            <p:cNvSpPr/>
            <p:nvPr/>
          </p:nvSpPr>
          <p:spPr>
            <a:xfrm>
              <a:off x="5608443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34"/>
            <p:cNvSpPr/>
            <p:nvPr/>
          </p:nvSpPr>
          <p:spPr>
            <a:xfrm>
              <a:off x="5608443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34"/>
            <p:cNvSpPr/>
            <p:nvPr/>
          </p:nvSpPr>
          <p:spPr>
            <a:xfrm>
              <a:off x="5608443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34"/>
            <p:cNvSpPr/>
            <p:nvPr/>
          </p:nvSpPr>
          <p:spPr>
            <a:xfrm>
              <a:off x="5608443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34"/>
            <p:cNvSpPr/>
            <p:nvPr/>
          </p:nvSpPr>
          <p:spPr>
            <a:xfrm>
              <a:off x="5608443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34"/>
            <p:cNvSpPr/>
            <p:nvPr/>
          </p:nvSpPr>
          <p:spPr>
            <a:xfrm>
              <a:off x="569758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34"/>
            <p:cNvSpPr/>
            <p:nvPr/>
          </p:nvSpPr>
          <p:spPr>
            <a:xfrm>
              <a:off x="569758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34"/>
            <p:cNvSpPr/>
            <p:nvPr/>
          </p:nvSpPr>
          <p:spPr>
            <a:xfrm>
              <a:off x="5697586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34"/>
            <p:cNvSpPr/>
            <p:nvPr/>
          </p:nvSpPr>
          <p:spPr>
            <a:xfrm>
              <a:off x="569758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34"/>
            <p:cNvSpPr/>
            <p:nvPr/>
          </p:nvSpPr>
          <p:spPr>
            <a:xfrm>
              <a:off x="569758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34"/>
            <p:cNvSpPr/>
            <p:nvPr/>
          </p:nvSpPr>
          <p:spPr>
            <a:xfrm>
              <a:off x="569758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34"/>
            <p:cNvSpPr/>
            <p:nvPr/>
          </p:nvSpPr>
          <p:spPr>
            <a:xfrm>
              <a:off x="5697586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34"/>
            <p:cNvSpPr/>
            <p:nvPr/>
          </p:nvSpPr>
          <p:spPr>
            <a:xfrm>
              <a:off x="5519300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34"/>
            <p:cNvSpPr/>
            <p:nvPr/>
          </p:nvSpPr>
          <p:spPr>
            <a:xfrm>
              <a:off x="5519300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34"/>
            <p:cNvSpPr/>
            <p:nvPr/>
          </p:nvSpPr>
          <p:spPr>
            <a:xfrm>
              <a:off x="5519300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34"/>
            <p:cNvSpPr/>
            <p:nvPr/>
          </p:nvSpPr>
          <p:spPr>
            <a:xfrm>
              <a:off x="5519300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34"/>
            <p:cNvSpPr/>
            <p:nvPr/>
          </p:nvSpPr>
          <p:spPr>
            <a:xfrm>
              <a:off x="5519300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2" name="Google Shape;3032;p34"/>
          <p:cNvGrpSpPr/>
          <p:nvPr/>
        </p:nvGrpSpPr>
        <p:grpSpPr>
          <a:xfrm rot="-5400000">
            <a:off x="-818942" y="1077257"/>
            <a:ext cx="2227588" cy="726522"/>
            <a:chOff x="3799000" y="1820400"/>
            <a:chExt cx="1039375" cy="338989"/>
          </a:xfrm>
        </p:grpSpPr>
        <p:sp>
          <p:nvSpPr>
            <p:cNvPr id="3033" name="Google Shape;3033;p34"/>
            <p:cNvSpPr/>
            <p:nvPr/>
          </p:nvSpPr>
          <p:spPr>
            <a:xfrm>
              <a:off x="4690432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34"/>
            <p:cNvSpPr/>
            <p:nvPr/>
          </p:nvSpPr>
          <p:spPr>
            <a:xfrm>
              <a:off x="4690432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34"/>
            <p:cNvSpPr/>
            <p:nvPr/>
          </p:nvSpPr>
          <p:spPr>
            <a:xfrm>
              <a:off x="4779575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34"/>
            <p:cNvSpPr/>
            <p:nvPr/>
          </p:nvSpPr>
          <p:spPr>
            <a:xfrm>
              <a:off x="4601288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34"/>
            <p:cNvSpPr/>
            <p:nvPr/>
          </p:nvSpPr>
          <p:spPr>
            <a:xfrm>
              <a:off x="4423002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34"/>
            <p:cNvSpPr/>
            <p:nvPr/>
          </p:nvSpPr>
          <p:spPr>
            <a:xfrm>
              <a:off x="4423002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34"/>
            <p:cNvSpPr/>
            <p:nvPr/>
          </p:nvSpPr>
          <p:spPr>
            <a:xfrm>
              <a:off x="4423002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34"/>
            <p:cNvSpPr/>
            <p:nvPr/>
          </p:nvSpPr>
          <p:spPr>
            <a:xfrm>
              <a:off x="4512145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34"/>
            <p:cNvSpPr/>
            <p:nvPr/>
          </p:nvSpPr>
          <p:spPr>
            <a:xfrm>
              <a:off x="4512145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34"/>
            <p:cNvSpPr/>
            <p:nvPr/>
          </p:nvSpPr>
          <p:spPr>
            <a:xfrm>
              <a:off x="4512145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34"/>
            <p:cNvSpPr/>
            <p:nvPr/>
          </p:nvSpPr>
          <p:spPr>
            <a:xfrm>
              <a:off x="4333859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34"/>
            <p:cNvSpPr/>
            <p:nvPr/>
          </p:nvSpPr>
          <p:spPr>
            <a:xfrm>
              <a:off x="4333859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34"/>
            <p:cNvSpPr/>
            <p:nvPr/>
          </p:nvSpPr>
          <p:spPr>
            <a:xfrm>
              <a:off x="4333859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34"/>
            <p:cNvSpPr/>
            <p:nvPr/>
          </p:nvSpPr>
          <p:spPr>
            <a:xfrm>
              <a:off x="4333859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34"/>
            <p:cNvSpPr/>
            <p:nvPr/>
          </p:nvSpPr>
          <p:spPr>
            <a:xfrm>
              <a:off x="4155572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34"/>
            <p:cNvSpPr/>
            <p:nvPr/>
          </p:nvSpPr>
          <p:spPr>
            <a:xfrm>
              <a:off x="4155572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34"/>
            <p:cNvSpPr/>
            <p:nvPr/>
          </p:nvSpPr>
          <p:spPr>
            <a:xfrm>
              <a:off x="4155572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34"/>
            <p:cNvSpPr/>
            <p:nvPr/>
          </p:nvSpPr>
          <p:spPr>
            <a:xfrm>
              <a:off x="4155572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34"/>
            <p:cNvSpPr/>
            <p:nvPr/>
          </p:nvSpPr>
          <p:spPr>
            <a:xfrm>
              <a:off x="4244716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34"/>
            <p:cNvSpPr/>
            <p:nvPr/>
          </p:nvSpPr>
          <p:spPr>
            <a:xfrm>
              <a:off x="4244716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34"/>
            <p:cNvSpPr/>
            <p:nvPr/>
          </p:nvSpPr>
          <p:spPr>
            <a:xfrm>
              <a:off x="4244716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34"/>
            <p:cNvSpPr/>
            <p:nvPr/>
          </p:nvSpPr>
          <p:spPr>
            <a:xfrm>
              <a:off x="4244716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34"/>
            <p:cNvSpPr/>
            <p:nvPr/>
          </p:nvSpPr>
          <p:spPr>
            <a:xfrm>
              <a:off x="4066429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34"/>
            <p:cNvSpPr/>
            <p:nvPr/>
          </p:nvSpPr>
          <p:spPr>
            <a:xfrm>
              <a:off x="4066429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34"/>
            <p:cNvSpPr/>
            <p:nvPr/>
          </p:nvSpPr>
          <p:spPr>
            <a:xfrm>
              <a:off x="4066429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34"/>
            <p:cNvSpPr/>
            <p:nvPr/>
          </p:nvSpPr>
          <p:spPr>
            <a:xfrm>
              <a:off x="3888143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34"/>
            <p:cNvSpPr/>
            <p:nvPr/>
          </p:nvSpPr>
          <p:spPr>
            <a:xfrm>
              <a:off x="3888143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34"/>
            <p:cNvSpPr/>
            <p:nvPr/>
          </p:nvSpPr>
          <p:spPr>
            <a:xfrm>
              <a:off x="3888143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34"/>
            <p:cNvSpPr/>
            <p:nvPr/>
          </p:nvSpPr>
          <p:spPr>
            <a:xfrm>
              <a:off x="3977286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34"/>
            <p:cNvSpPr/>
            <p:nvPr/>
          </p:nvSpPr>
          <p:spPr>
            <a:xfrm>
              <a:off x="3977286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34"/>
            <p:cNvSpPr/>
            <p:nvPr/>
          </p:nvSpPr>
          <p:spPr>
            <a:xfrm>
              <a:off x="3977286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34"/>
            <p:cNvSpPr/>
            <p:nvPr/>
          </p:nvSpPr>
          <p:spPr>
            <a:xfrm>
              <a:off x="3977286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34"/>
            <p:cNvSpPr/>
            <p:nvPr/>
          </p:nvSpPr>
          <p:spPr>
            <a:xfrm>
              <a:off x="3799000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34"/>
            <p:cNvSpPr/>
            <p:nvPr/>
          </p:nvSpPr>
          <p:spPr>
            <a:xfrm>
              <a:off x="3799000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34"/>
            <p:cNvSpPr/>
            <p:nvPr/>
          </p:nvSpPr>
          <p:spPr>
            <a:xfrm>
              <a:off x="3799000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34"/>
            <p:cNvSpPr/>
            <p:nvPr/>
          </p:nvSpPr>
          <p:spPr>
            <a:xfrm>
              <a:off x="3799000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9" name="Google Shape;3069;p34"/>
          <p:cNvSpPr/>
          <p:nvPr/>
        </p:nvSpPr>
        <p:spPr>
          <a:xfrm flipH="1">
            <a:off x="-1058342" y="3902385"/>
            <a:ext cx="2574600" cy="2574600"/>
          </a:xfrm>
          <a:prstGeom prst="blockArc">
            <a:avLst>
              <a:gd name="adj1" fmla="val 5958233"/>
              <a:gd name="adj2" fmla="val 17463104"/>
              <a:gd name="adj3" fmla="val 15066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0" name="Google Shape;3070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850" y="3694589"/>
            <a:ext cx="1306575" cy="13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1" name="Google Shape;3071;p34"/>
          <p:cNvSpPr/>
          <p:nvPr/>
        </p:nvSpPr>
        <p:spPr>
          <a:xfrm rot="5400000" flipH="1">
            <a:off x="-383111" y="-1285175"/>
            <a:ext cx="2033700" cy="2033700"/>
          </a:xfrm>
          <a:prstGeom prst="blockArc">
            <a:avLst>
              <a:gd name="adj1" fmla="val 5958233"/>
              <a:gd name="adj2" fmla="val 16931427"/>
              <a:gd name="adj3" fmla="val 19901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2" name="Google Shape;3072;p34"/>
          <p:cNvSpPr/>
          <p:nvPr/>
        </p:nvSpPr>
        <p:spPr>
          <a:xfrm flipH="1">
            <a:off x="-87012" y="-979068"/>
            <a:ext cx="1654500" cy="1655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3" name="Google Shape;30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4494" y="748521"/>
            <a:ext cx="1013918" cy="72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4" name="Google Shape;3074;p34"/>
          <p:cNvSpPr/>
          <p:nvPr/>
        </p:nvSpPr>
        <p:spPr>
          <a:xfrm rot="-5400000" flipH="1">
            <a:off x="6829239" y="4604100"/>
            <a:ext cx="2033700" cy="2033700"/>
          </a:xfrm>
          <a:prstGeom prst="blockArc">
            <a:avLst>
              <a:gd name="adj1" fmla="val 5958233"/>
              <a:gd name="adj2" fmla="val 16931427"/>
              <a:gd name="adj3" fmla="val 19901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5" name="Google Shape;3075;p34"/>
          <p:cNvSpPr/>
          <p:nvPr/>
        </p:nvSpPr>
        <p:spPr>
          <a:xfrm rot="10800000" flipH="1">
            <a:off x="6912341" y="4676592"/>
            <a:ext cx="1654500" cy="1655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6" name="Google Shape;307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7494" y="4676596"/>
            <a:ext cx="1013918" cy="72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7" name="Google Shape;30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08956" y="2685121"/>
            <a:ext cx="1013918" cy="72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8" name="Google Shape;307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2166" y="-427950"/>
            <a:ext cx="1217532" cy="87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"/>
          <p:cNvSpPr txBox="1">
            <a:spLocks noGrp="1"/>
          </p:cNvSpPr>
          <p:nvPr>
            <p:ph type="title"/>
          </p:nvPr>
        </p:nvSpPr>
        <p:spPr>
          <a:xfrm>
            <a:off x="4228090" y="2680725"/>
            <a:ext cx="2762100" cy="92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0" name="Google Shape;130;p3"/>
          <p:cNvSpPr txBox="1">
            <a:spLocks noGrp="1"/>
          </p:cNvSpPr>
          <p:nvPr>
            <p:ph type="title" idx="2" hasCustomPrompt="1"/>
          </p:nvPr>
        </p:nvSpPr>
        <p:spPr>
          <a:xfrm>
            <a:off x="2356910" y="3011350"/>
            <a:ext cx="1437600" cy="9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1" name="Google Shape;131;p3"/>
          <p:cNvSpPr txBox="1">
            <a:spLocks noGrp="1"/>
          </p:cNvSpPr>
          <p:nvPr>
            <p:ph type="subTitle" idx="1"/>
          </p:nvPr>
        </p:nvSpPr>
        <p:spPr>
          <a:xfrm>
            <a:off x="4228073" y="3530819"/>
            <a:ext cx="27621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"/>
          <p:cNvSpPr/>
          <p:nvPr/>
        </p:nvSpPr>
        <p:spPr>
          <a:xfrm rot="7304698">
            <a:off x="-784688" y="3074934"/>
            <a:ext cx="2252826" cy="2252826"/>
          </a:xfrm>
          <a:prstGeom prst="blockArc">
            <a:avLst>
              <a:gd name="adj1" fmla="val 6747610"/>
              <a:gd name="adj2" fmla="val 21450309"/>
              <a:gd name="adj3" fmla="val 17336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"/>
          <p:cNvSpPr/>
          <p:nvPr/>
        </p:nvSpPr>
        <p:spPr>
          <a:xfrm rot="-8399579">
            <a:off x="6604599" y="-1415011"/>
            <a:ext cx="3375739" cy="3375739"/>
          </a:xfrm>
          <a:prstGeom prst="blockArc">
            <a:avLst>
              <a:gd name="adj1" fmla="val 10800000"/>
              <a:gd name="adj2" fmla="val 21450309"/>
              <a:gd name="adj3" fmla="val 17336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" name="Google Shape;134;p3"/>
          <p:cNvGrpSpPr/>
          <p:nvPr/>
        </p:nvGrpSpPr>
        <p:grpSpPr>
          <a:xfrm>
            <a:off x="7261903" y="658823"/>
            <a:ext cx="2227589" cy="726958"/>
            <a:chOff x="6972150" y="711750"/>
            <a:chExt cx="1039375" cy="339193"/>
          </a:xfrm>
        </p:grpSpPr>
        <p:sp>
          <p:nvSpPr>
            <p:cNvPr id="135" name="Google Shape;135;p3"/>
            <p:cNvSpPr/>
            <p:nvPr/>
          </p:nvSpPr>
          <p:spPr>
            <a:xfrm>
              <a:off x="7952725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7774438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7596152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7507009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7061293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7150436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6972150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7863582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7952725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596152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596152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7685295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7685295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7507009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7507009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7507009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7328722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7328722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7328722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7417866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7417866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7417866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7239579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7239579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7061293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7061293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7150436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7150436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7150436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6972150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6972150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6972150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" name="Google Shape;167;p3"/>
          <p:cNvGrpSpPr/>
          <p:nvPr/>
        </p:nvGrpSpPr>
        <p:grpSpPr>
          <a:xfrm>
            <a:off x="-280170" y="-141409"/>
            <a:ext cx="2227589" cy="1527191"/>
            <a:chOff x="5519300" y="372750"/>
            <a:chExt cx="1039375" cy="712575"/>
          </a:xfrm>
        </p:grpSpPr>
        <p:sp>
          <p:nvSpPr>
            <p:cNvPr id="168" name="Google Shape;168;p3"/>
            <p:cNvSpPr/>
            <p:nvPr/>
          </p:nvSpPr>
          <p:spPr>
            <a:xfrm>
              <a:off x="641073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641073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641073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641073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649987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649987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649987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649987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6499875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6321588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6321588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6321588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6321588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6321588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6321588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614330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614330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6143302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6143302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6143302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623244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6232445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6232445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623244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623244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623244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605415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605415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605415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605415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605415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605415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6054159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587587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587587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587587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587587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596501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596501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596501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596501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596501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578672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578672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578672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578672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578672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5786729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578672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5608443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5608443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5608443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5608443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5608443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5608443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569758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569758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5697586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569758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569758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569758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5697586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5519300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5519300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5519300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5519300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5519300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" name="Google Shape;235;p3"/>
          <p:cNvGrpSpPr/>
          <p:nvPr/>
        </p:nvGrpSpPr>
        <p:grpSpPr>
          <a:xfrm>
            <a:off x="-154771" y="4691203"/>
            <a:ext cx="2227588" cy="726522"/>
            <a:chOff x="3620725" y="372750"/>
            <a:chExt cx="1039375" cy="338989"/>
          </a:xfrm>
        </p:grpSpPr>
        <p:sp>
          <p:nvSpPr>
            <p:cNvPr id="236" name="Google Shape;236;p3"/>
            <p:cNvSpPr/>
            <p:nvPr/>
          </p:nvSpPr>
          <p:spPr>
            <a:xfrm>
              <a:off x="451215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451215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4512157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4601300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4601300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4423013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4423013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4423013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4423013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424472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424472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4333870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4333870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4333870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4333870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4155584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4155584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4155584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4155584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397729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397729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3977297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4066441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4066441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4066441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3888154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3888154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3888154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3888154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3709868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3709868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3709868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3799011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3799011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3799011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3799011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3620725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4"/>
          <p:cNvSpPr txBox="1">
            <a:spLocks noGrp="1"/>
          </p:cNvSpPr>
          <p:nvPr>
            <p:ph type="body" idx="1"/>
          </p:nvPr>
        </p:nvSpPr>
        <p:spPr>
          <a:xfrm>
            <a:off x="713275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76" name="Google Shape;276;p4"/>
          <p:cNvGrpSpPr/>
          <p:nvPr/>
        </p:nvGrpSpPr>
        <p:grpSpPr>
          <a:xfrm rot="-5400000" flipH="1">
            <a:off x="7821325" y="679905"/>
            <a:ext cx="2227588" cy="726522"/>
            <a:chOff x="3799000" y="1820400"/>
            <a:chExt cx="1039375" cy="338989"/>
          </a:xfrm>
        </p:grpSpPr>
        <p:sp>
          <p:nvSpPr>
            <p:cNvPr id="277" name="Google Shape;277;p4"/>
            <p:cNvSpPr/>
            <p:nvPr/>
          </p:nvSpPr>
          <p:spPr>
            <a:xfrm>
              <a:off x="4690432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4690432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4779575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4601288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"/>
            <p:cNvSpPr/>
            <p:nvPr/>
          </p:nvSpPr>
          <p:spPr>
            <a:xfrm>
              <a:off x="4423002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4"/>
            <p:cNvSpPr/>
            <p:nvPr/>
          </p:nvSpPr>
          <p:spPr>
            <a:xfrm>
              <a:off x="4423002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4423002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4512145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4512145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4512145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4333859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4333859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4333859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4333859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4155572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4155572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4155572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4155572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"/>
            <p:cNvSpPr/>
            <p:nvPr/>
          </p:nvSpPr>
          <p:spPr>
            <a:xfrm>
              <a:off x="4244716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4"/>
            <p:cNvSpPr/>
            <p:nvPr/>
          </p:nvSpPr>
          <p:spPr>
            <a:xfrm>
              <a:off x="4244716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"/>
            <p:cNvSpPr/>
            <p:nvPr/>
          </p:nvSpPr>
          <p:spPr>
            <a:xfrm>
              <a:off x="4244716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4244716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4066429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"/>
            <p:cNvSpPr/>
            <p:nvPr/>
          </p:nvSpPr>
          <p:spPr>
            <a:xfrm>
              <a:off x="4066429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"/>
            <p:cNvSpPr/>
            <p:nvPr/>
          </p:nvSpPr>
          <p:spPr>
            <a:xfrm>
              <a:off x="4066429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"/>
            <p:cNvSpPr/>
            <p:nvPr/>
          </p:nvSpPr>
          <p:spPr>
            <a:xfrm>
              <a:off x="3888143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"/>
            <p:cNvSpPr/>
            <p:nvPr/>
          </p:nvSpPr>
          <p:spPr>
            <a:xfrm>
              <a:off x="3888143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"/>
            <p:cNvSpPr/>
            <p:nvPr/>
          </p:nvSpPr>
          <p:spPr>
            <a:xfrm>
              <a:off x="3888143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"/>
            <p:cNvSpPr/>
            <p:nvPr/>
          </p:nvSpPr>
          <p:spPr>
            <a:xfrm>
              <a:off x="3977286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"/>
            <p:cNvSpPr/>
            <p:nvPr/>
          </p:nvSpPr>
          <p:spPr>
            <a:xfrm>
              <a:off x="3977286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"/>
            <p:cNvSpPr/>
            <p:nvPr/>
          </p:nvSpPr>
          <p:spPr>
            <a:xfrm>
              <a:off x="3977286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"/>
            <p:cNvSpPr/>
            <p:nvPr/>
          </p:nvSpPr>
          <p:spPr>
            <a:xfrm>
              <a:off x="3977286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"/>
            <p:cNvSpPr/>
            <p:nvPr/>
          </p:nvSpPr>
          <p:spPr>
            <a:xfrm>
              <a:off x="3799000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"/>
            <p:cNvSpPr/>
            <p:nvPr/>
          </p:nvSpPr>
          <p:spPr>
            <a:xfrm>
              <a:off x="3799000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"/>
            <p:cNvSpPr/>
            <p:nvPr/>
          </p:nvSpPr>
          <p:spPr>
            <a:xfrm>
              <a:off x="3799000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" name="Google Shape;312;p4"/>
          <p:cNvGrpSpPr/>
          <p:nvPr/>
        </p:nvGrpSpPr>
        <p:grpSpPr>
          <a:xfrm flipH="1">
            <a:off x="-1654513" y="2869728"/>
            <a:ext cx="2227589" cy="1527191"/>
            <a:chOff x="5519300" y="372750"/>
            <a:chExt cx="1039375" cy="712575"/>
          </a:xfrm>
        </p:grpSpPr>
        <p:sp>
          <p:nvSpPr>
            <p:cNvPr id="313" name="Google Shape;313;p4"/>
            <p:cNvSpPr/>
            <p:nvPr/>
          </p:nvSpPr>
          <p:spPr>
            <a:xfrm>
              <a:off x="641073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4"/>
            <p:cNvSpPr/>
            <p:nvPr/>
          </p:nvSpPr>
          <p:spPr>
            <a:xfrm>
              <a:off x="641073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4"/>
            <p:cNvSpPr/>
            <p:nvPr/>
          </p:nvSpPr>
          <p:spPr>
            <a:xfrm>
              <a:off x="641073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4"/>
            <p:cNvSpPr/>
            <p:nvPr/>
          </p:nvSpPr>
          <p:spPr>
            <a:xfrm>
              <a:off x="641073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"/>
            <p:cNvSpPr/>
            <p:nvPr/>
          </p:nvSpPr>
          <p:spPr>
            <a:xfrm>
              <a:off x="649987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"/>
            <p:cNvSpPr/>
            <p:nvPr/>
          </p:nvSpPr>
          <p:spPr>
            <a:xfrm>
              <a:off x="649987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"/>
            <p:cNvSpPr/>
            <p:nvPr/>
          </p:nvSpPr>
          <p:spPr>
            <a:xfrm>
              <a:off x="649987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"/>
            <p:cNvSpPr/>
            <p:nvPr/>
          </p:nvSpPr>
          <p:spPr>
            <a:xfrm>
              <a:off x="649987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"/>
            <p:cNvSpPr/>
            <p:nvPr/>
          </p:nvSpPr>
          <p:spPr>
            <a:xfrm>
              <a:off x="6499875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"/>
            <p:cNvSpPr/>
            <p:nvPr/>
          </p:nvSpPr>
          <p:spPr>
            <a:xfrm>
              <a:off x="6321588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"/>
            <p:cNvSpPr/>
            <p:nvPr/>
          </p:nvSpPr>
          <p:spPr>
            <a:xfrm>
              <a:off x="6321588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"/>
            <p:cNvSpPr/>
            <p:nvPr/>
          </p:nvSpPr>
          <p:spPr>
            <a:xfrm>
              <a:off x="6321588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"/>
            <p:cNvSpPr/>
            <p:nvPr/>
          </p:nvSpPr>
          <p:spPr>
            <a:xfrm>
              <a:off x="6321588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"/>
            <p:cNvSpPr/>
            <p:nvPr/>
          </p:nvSpPr>
          <p:spPr>
            <a:xfrm>
              <a:off x="6321588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"/>
            <p:cNvSpPr/>
            <p:nvPr/>
          </p:nvSpPr>
          <p:spPr>
            <a:xfrm>
              <a:off x="6321588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"/>
            <p:cNvSpPr/>
            <p:nvPr/>
          </p:nvSpPr>
          <p:spPr>
            <a:xfrm>
              <a:off x="614330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"/>
            <p:cNvSpPr/>
            <p:nvPr/>
          </p:nvSpPr>
          <p:spPr>
            <a:xfrm>
              <a:off x="614330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"/>
            <p:cNvSpPr/>
            <p:nvPr/>
          </p:nvSpPr>
          <p:spPr>
            <a:xfrm>
              <a:off x="6143302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"/>
            <p:cNvSpPr/>
            <p:nvPr/>
          </p:nvSpPr>
          <p:spPr>
            <a:xfrm>
              <a:off x="6143302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"/>
            <p:cNvSpPr/>
            <p:nvPr/>
          </p:nvSpPr>
          <p:spPr>
            <a:xfrm>
              <a:off x="6143302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"/>
            <p:cNvSpPr/>
            <p:nvPr/>
          </p:nvSpPr>
          <p:spPr>
            <a:xfrm>
              <a:off x="623244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"/>
            <p:cNvSpPr/>
            <p:nvPr/>
          </p:nvSpPr>
          <p:spPr>
            <a:xfrm>
              <a:off x="6232445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"/>
            <p:cNvSpPr/>
            <p:nvPr/>
          </p:nvSpPr>
          <p:spPr>
            <a:xfrm>
              <a:off x="6232445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"/>
            <p:cNvSpPr/>
            <p:nvPr/>
          </p:nvSpPr>
          <p:spPr>
            <a:xfrm>
              <a:off x="623244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"/>
            <p:cNvSpPr/>
            <p:nvPr/>
          </p:nvSpPr>
          <p:spPr>
            <a:xfrm>
              <a:off x="623244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"/>
            <p:cNvSpPr/>
            <p:nvPr/>
          </p:nvSpPr>
          <p:spPr>
            <a:xfrm>
              <a:off x="623244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"/>
            <p:cNvSpPr/>
            <p:nvPr/>
          </p:nvSpPr>
          <p:spPr>
            <a:xfrm>
              <a:off x="605415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"/>
            <p:cNvSpPr/>
            <p:nvPr/>
          </p:nvSpPr>
          <p:spPr>
            <a:xfrm>
              <a:off x="605415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"/>
            <p:cNvSpPr/>
            <p:nvPr/>
          </p:nvSpPr>
          <p:spPr>
            <a:xfrm>
              <a:off x="605415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"/>
            <p:cNvSpPr/>
            <p:nvPr/>
          </p:nvSpPr>
          <p:spPr>
            <a:xfrm>
              <a:off x="605415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"/>
            <p:cNvSpPr/>
            <p:nvPr/>
          </p:nvSpPr>
          <p:spPr>
            <a:xfrm>
              <a:off x="605415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"/>
            <p:cNvSpPr/>
            <p:nvPr/>
          </p:nvSpPr>
          <p:spPr>
            <a:xfrm>
              <a:off x="605415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"/>
            <p:cNvSpPr/>
            <p:nvPr/>
          </p:nvSpPr>
          <p:spPr>
            <a:xfrm>
              <a:off x="6054159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587587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"/>
            <p:cNvSpPr/>
            <p:nvPr/>
          </p:nvSpPr>
          <p:spPr>
            <a:xfrm>
              <a:off x="587587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"/>
            <p:cNvSpPr/>
            <p:nvPr/>
          </p:nvSpPr>
          <p:spPr>
            <a:xfrm>
              <a:off x="587587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"/>
            <p:cNvSpPr/>
            <p:nvPr/>
          </p:nvSpPr>
          <p:spPr>
            <a:xfrm>
              <a:off x="587587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"/>
            <p:cNvSpPr/>
            <p:nvPr/>
          </p:nvSpPr>
          <p:spPr>
            <a:xfrm>
              <a:off x="596501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"/>
            <p:cNvSpPr/>
            <p:nvPr/>
          </p:nvSpPr>
          <p:spPr>
            <a:xfrm>
              <a:off x="596501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"/>
            <p:cNvSpPr/>
            <p:nvPr/>
          </p:nvSpPr>
          <p:spPr>
            <a:xfrm>
              <a:off x="596501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"/>
            <p:cNvSpPr/>
            <p:nvPr/>
          </p:nvSpPr>
          <p:spPr>
            <a:xfrm>
              <a:off x="596501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"/>
            <p:cNvSpPr/>
            <p:nvPr/>
          </p:nvSpPr>
          <p:spPr>
            <a:xfrm>
              <a:off x="596501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"/>
            <p:cNvSpPr/>
            <p:nvPr/>
          </p:nvSpPr>
          <p:spPr>
            <a:xfrm>
              <a:off x="578672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"/>
            <p:cNvSpPr/>
            <p:nvPr/>
          </p:nvSpPr>
          <p:spPr>
            <a:xfrm>
              <a:off x="578672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"/>
            <p:cNvSpPr/>
            <p:nvPr/>
          </p:nvSpPr>
          <p:spPr>
            <a:xfrm>
              <a:off x="578672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"/>
            <p:cNvSpPr/>
            <p:nvPr/>
          </p:nvSpPr>
          <p:spPr>
            <a:xfrm>
              <a:off x="578672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"/>
            <p:cNvSpPr/>
            <p:nvPr/>
          </p:nvSpPr>
          <p:spPr>
            <a:xfrm>
              <a:off x="578672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"/>
            <p:cNvSpPr/>
            <p:nvPr/>
          </p:nvSpPr>
          <p:spPr>
            <a:xfrm>
              <a:off x="5786729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"/>
            <p:cNvSpPr/>
            <p:nvPr/>
          </p:nvSpPr>
          <p:spPr>
            <a:xfrm>
              <a:off x="578672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"/>
            <p:cNvSpPr/>
            <p:nvPr/>
          </p:nvSpPr>
          <p:spPr>
            <a:xfrm>
              <a:off x="5608443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"/>
            <p:cNvSpPr/>
            <p:nvPr/>
          </p:nvSpPr>
          <p:spPr>
            <a:xfrm>
              <a:off x="5608443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"/>
            <p:cNvSpPr/>
            <p:nvPr/>
          </p:nvSpPr>
          <p:spPr>
            <a:xfrm>
              <a:off x="5608443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"/>
            <p:cNvSpPr/>
            <p:nvPr/>
          </p:nvSpPr>
          <p:spPr>
            <a:xfrm>
              <a:off x="5608443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"/>
            <p:cNvSpPr/>
            <p:nvPr/>
          </p:nvSpPr>
          <p:spPr>
            <a:xfrm>
              <a:off x="5608443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"/>
            <p:cNvSpPr/>
            <p:nvPr/>
          </p:nvSpPr>
          <p:spPr>
            <a:xfrm>
              <a:off x="5608443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"/>
            <p:cNvSpPr/>
            <p:nvPr/>
          </p:nvSpPr>
          <p:spPr>
            <a:xfrm>
              <a:off x="569758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"/>
            <p:cNvSpPr/>
            <p:nvPr/>
          </p:nvSpPr>
          <p:spPr>
            <a:xfrm>
              <a:off x="569758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"/>
            <p:cNvSpPr/>
            <p:nvPr/>
          </p:nvSpPr>
          <p:spPr>
            <a:xfrm>
              <a:off x="5697586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"/>
            <p:cNvSpPr/>
            <p:nvPr/>
          </p:nvSpPr>
          <p:spPr>
            <a:xfrm>
              <a:off x="569758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569758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"/>
            <p:cNvSpPr/>
            <p:nvPr/>
          </p:nvSpPr>
          <p:spPr>
            <a:xfrm>
              <a:off x="569758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"/>
            <p:cNvSpPr/>
            <p:nvPr/>
          </p:nvSpPr>
          <p:spPr>
            <a:xfrm>
              <a:off x="5697586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"/>
            <p:cNvSpPr/>
            <p:nvPr/>
          </p:nvSpPr>
          <p:spPr>
            <a:xfrm>
              <a:off x="5519300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"/>
            <p:cNvSpPr/>
            <p:nvPr/>
          </p:nvSpPr>
          <p:spPr>
            <a:xfrm>
              <a:off x="5519300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"/>
            <p:cNvSpPr/>
            <p:nvPr/>
          </p:nvSpPr>
          <p:spPr>
            <a:xfrm>
              <a:off x="5519300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5519300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5519300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0" name="Google Shape;380;p4"/>
          <p:cNvSpPr/>
          <p:nvPr/>
        </p:nvSpPr>
        <p:spPr>
          <a:xfrm rot="899876" flipH="1">
            <a:off x="-1364959" y="4184160"/>
            <a:ext cx="2180581" cy="2180581"/>
          </a:xfrm>
          <a:prstGeom prst="blockArc">
            <a:avLst>
              <a:gd name="adj1" fmla="val 10010889"/>
              <a:gd name="adj2" fmla="val 18123158"/>
              <a:gd name="adj3" fmla="val 29946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4"/>
          <p:cNvSpPr/>
          <p:nvPr/>
        </p:nvSpPr>
        <p:spPr>
          <a:xfrm flipH="1">
            <a:off x="-850779" y="4573892"/>
            <a:ext cx="1658700" cy="1659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4"/>
          <p:cNvSpPr/>
          <p:nvPr/>
        </p:nvSpPr>
        <p:spPr>
          <a:xfrm>
            <a:off x="8681330" y="1443900"/>
            <a:ext cx="2670600" cy="2670600"/>
          </a:xfrm>
          <a:prstGeom prst="blockArc">
            <a:avLst>
              <a:gd name="adj1" fmla="val 5318277"/>
              <a:gd name="adj2" fmla="val 17376266"/>
              <a:gd name="adj3" fmla="val 8497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4"/>
          <p:cNvSpPr/>
          <p:nvPr/>
        </p:nvSpPr>
        <p:spPr>
          <a:xfrm>
            <a:off x="8776832" y="1556676"/>
            <a:ext cx="1958400" cy="1959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4"/>
          <p:cNvSpPr/>
          <p:nvPr/>
        </p:nvSpPr>
        <p:spPr>
          <a:xfrm rot="3508339" flipH="1">
            <a:off x="-1727887" y="-2075610"/>
            <a:ext cx="2906424" cy="2906424"/>
          </a:xfrm>
          <a:prstGeom prst="blockArc">
            <a:avLst>
              <a:gd name="adj1" fmla="val 5318277"/>
              <a:gd name="adj2" fmla="val 17556576"/>
              <a:gd name="adj3" fmla="val 15751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grpSp>
        <p:nvGrpSpPr>
          <p:cNvPr id="503" name="Google Shape;503;p6"/>
          <p:cNvGrpSpPr/>
          <p:nvPr/>
        </p:nvGrpSpPr>
        <p:grpSpPr>
          <a:xfrm>
            <a:off x="8719456" y="513232"/>
            <a:ext cx="326167" cy="2227568"/>
            <a:chOff x="8577956" y="1596694"/>
            <a:chExt cx="326167" cy="2227568"/>
          </a:xfrm>
        </p:grpSpPr>
        <p:sp>
          <p:nvSpPr>
            <p:cNvPr id="504" name="Google Shape;504;p6"/>
            <p:cNvSpPr/>
            <p:nvPr/>
          </p:nvSpPr>
          <p:spPr>
            <a:xfrm rot="5400000">
              <a:off x="8778124" y="3698263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6"/>
            <p:cNvSpPr/>
            <p:nvPr/>
          </p:nvSpPr>
          <p:spPr>
            <a:xfrm rot="5400000">
              <a:off x="8577956" y="3698263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6"/>
            <p:cNvSpPr/>
            <p:nvPr/>
          </p:nvSpPr>
          <p:spPr>
            <a:xfrm rot="5400000">
              <a:off x="8778124" y="3316159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6"/>
            <p:cNvSpPr/>
            <p:nvPr/>
          </p:nvSpPr>
          <p:spPr>
            <a:xfrm rot="5400000">
              <a:off x="8577956" y="3316159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6"/>
            <p:cNvSpPr/>
            <p:nvPr/>
          </p:nvSpPr>
          <p:spPr>
            <a:xfrm rot="5400000">
              <a:off x="8778124" y="2934056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6"/>
            <p:cNvSpPr/>
            <p:nvPr/>
          </p:nvSpPr>
          <p:spPr>
            <a:xfrm rot="5400000">
              <a:off x="8577956" y="2934056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6"/>
            <p:cNvSpPr/>
            <p:nvPr/>
          </p:nvSpPr>
          <p:spPr>
            <a:xfrm rot="5400000">
              <a:off x="8778124" y="3125108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6"/>
            <p:cNvSpPr/>
            <p:nvPr/>
          </p:nvSpPr>
          <p:spPr>
            <a:xfrm rot="5400000">
              <a:off x="8778124" y="2743004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6"/>
            <p:cNvSpPr/>
            <p:nvPr/>
          </p:nvSpPr>
          <p:spPr>
            <a:xfrm rot="5400000">
              <a:off x="8577956" y="2743004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6"/>
            <p:cNvSpPr/>
            <p:nvPr/>
          </p:nvSpPr>
          <p:spPr>
            <a:xfrm rot="5400000">
              <a:off x="8778124" y="2551953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6"/>
            <p:cNvSpPr/>
            <p:nvPr/>
          </p:nvSpPr>
          <p:spPr>
            <a:xfrm rot="5400000">
              <a:off x="8778124" y="2169849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6"/>
            <p:cNvSpPr/>
            <p:nvPr/>
          </p:nvSpPr>
          <p:spPr>
            <a:xfrm rot="5400000">
              <a:off x="8577956" y="1787746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6"/>
            <p:cNvSpPr/>
            <p:nvPr/>
          </p:nvSpPr>
          <p:spPr>
            <a:xfrm rot="5400000">
              <a:off x="8778124" y="1978798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6"/>
            <p:cNvSpPr/>
            <p:nvPr/>
          </p:nvSpPr>
          <p:spPr>
            <a:xfrm rot="5400000">
              <a:off x="8577956" y="1978798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6"/>
            <p:cNvSpPr/>
            <p:nvPr/>
          </p:nvSpPr>
          <p:spPr>
            <a:xfrm rot="5400000">
              <a:off x="8778124" y="1596694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6"/>
            <p:cNvSpPr/>
            <p:nvPr/>
          </p:nvSpPr>
          <p:spPr>
            <a:xfrm rot="5400000">
              <a:off x="8577956" y="1596694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" name="Google Shape;520;p6"/>
          <p:cNvGrpSpPr/>
          <p:nvPr/>
        </p:nvGrpSpPr>
        <p:grpSpPr>
          <a:xfrm rot="-5400000">
            <a:off x="-996100" y="4015385"/>
            <a:ext cx="2227588" cy="726522"/>
            <a:chOff x="3620725" y="372750"/>
            <a:chExt cx="1039375" cy="338989"/>
          </a:xfrm>
        </p:grpSpPr>
        <p:sp>
          <p:nvSpPr>
            <p:cNvPr id="521" name="Google Shape;521;p6"/>
            <p:cNvSpPr/>
            <p:nvPr/>
          </p:nvSpPr>
          <p:spPr>
            <a:xfrm>
              <a:off x="451215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6"/>
            <p:cNvSpPr/>
            <p:nvPr/>
          </p:nvSpPr>
          <p:spPr>
            <a:xfrm>
              <a:off x="451215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6"/>
            <p:cNvSpPr/>
            <p:nvPr/>
          </p:nvSpPr>
          <p:spPr>
            <a:xfrm>
              <a:off x="4512157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6"/>
            <p:cNvSpPr/>
            <p:nvPr/>
          </p:nvSpPr>
          <p:spPr>
            <a:xfrm>
              <a:off x="4601300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6"/>
            <p:cNvSpPr/>
            <p:nvPr/>
          </p:nvSpPr>
          <p:spPr>
            <a:xfrm>
              <a:off x="4601300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6"/>
            <p:cNvSpPr/>
            <p:nvPr/>
          </p:nvSpPr>
          <p:spPr>
            <a:xfrm>
              <a:off x="4423013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6"/>
            <p:cNvSpPr/>
            <p:nvPr/>
          </p:nvSpPr>
          <p:spPr>
            <a:xfrm>
              <a:off x="4423013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6"/>
            <p:cNvSpPr/>
            <p:nvPr/>
          </p:nvSpPr>
          <p:spPr>
            <a:xfrm>
              <a:off x="4423013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6"/>
            <p:cNvSpPr/>
            <p:nvPr/>
          </p:nvSpPr>
          <p:spPr>
            <a:xfrm>
              <a:off x="4423013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6"/>
            <p:cNvSpPr/>
            <p:nvPr/>
          </p:nvSpPr>
          <p:spPr>
            <a:xfrm>
              <a:off x="424472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6"/>
            <p:cNvSpPr/>
            <p:nvPr/>
          </p:nvSpPr>
          <p:spPr>
            <a:xfrm>
              <a:off x="424472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6"/>
            <p:cNvSpPr/>
            <p:nvPr/>
          </p:nvSpPr>
          <p:spPr>
            <a:xfrm>
              <a:off x="4333870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6"/>
            <p:cNvSpPr/>
            <p:nvPr/>
          </p:nvSpPr>
          <p:spPr>
            <a:xfrm>
              <a:off x="4333870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6"/>
            <p:cNvSpPr/>
            <p:nvPr/>
          </p:nvSpPr>
          <p:spPr>
            <a:xfrm>
              <a:off x="4333870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6"/>
            <p:cNvSpPr/>
            <p:nvPr/>
          </p:nvSpPr>
          <p:spPr>
            <a:xfrm>
              <a:off x="4333870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6"/>
            <p:cNvSpPr/>
            <p:nvPr/>
          </p:nvSpPr>
          <p:spPr>
            <a:xfrm>
              <a:off x="4155584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6"/>
            <p:cNvSpPr/>
            <p:nvPr/>
          </p:nvSpPr>
          <p:spPr>
            <a:xfrm>
              <a:off x="4155584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6"/>
            <p:cNvSpPr/>
            <p:nvPr/>
          </p:nvSpPr>
          <p:spPr>
            <a:xfrm>
              <a:off x="4155584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6"/>
            <p:cNvSpPr/>
            <p:nvPr/>
          </p:nvSpPr>
          <p:spPr>
            <a:xfrm>
              <a:off x="4155584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6"/>
            <p:cNvSpPr/>
            <p:nvPr/>
          </p:nvSpPr>
          <p:spPr>
            <a:xfrm>
              <a:off x="397729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6"/>
            <p:cNvSpPr/>
            <p:nvPr/>
          </p:nvSpPr>
          <p:spPr>
            <a:xfrm>
              <a:off x="397729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6"/>
            <p:cNvSpPr/>
            <p:nvPr/>
          </p:nvSpPr>
          <p:spPr>
            <a:xfrm>
              <a:off x="3977297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6"/>
            <p:cNvSpPr/>
            <p:nvPr/>
          </p:nvSpPr>
          <p:spPr>
            <a:xfrm>
              <a:off x="4066441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6"/>
            <p:cNvSpPr/>
            <p:nvPr/>
          </p:nvSpPr>
          <p:spPr>
            <a:xfrm>
              <a:off x="4066441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6"/>
            <p:cNvSpPr/>
            <p:nvPr/>
          </p:nvSpPr>
          <p:spPr>
            <a:xfrm>
              <a:off x="4066441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6"/>
            <p:cNvSpPr/>
            <p:nvPr/>
          </p:nvSpPr>
          <p:spPr>
            <a:xfrm>
              <a:off x="3888154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6"/>
            <p:cNvSpPr/>
            <p:nvPr/>
          </p:nvSpPr>
          <p:spPr>
            <a:xfrm>
              <a:off x="3888154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6"/>
            <p:cNvSpPr/>
            <p:nvPr/>
          </p:nvSpPr>
          <p:spPr>
            <a:xfrm>
              <a:off x="3888154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6"/>
            <p:cNvSpPr/>
            <p:nvPr/>
          </p:nvSpPr>
          <p:spPr>
            <a:xfrm>
              <a:off x="3888154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6"/>
            <p:cNvSpPr/>
            <p:nvPr/>
          </p:nvSpPr>
          <p:spPr>
            <a:xfrm>
              <a:off x="3709868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6"/>
            <p:cNvSpPr/>
            <p:nvPr/>
          </p:nvSpPr>
          <p:spPr>
            <a:xfrm>
              <a:off x="3709868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6"/>
            <p:cNvSpPr/>
            <p:nvPr/>
          </p:nvSpPr>
          <p:spPr>
            <a:xfrm>
              <a:off x="3709868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6"/>
            <p:cNvSpPr/>
            <p:nvPr/>
          </p:nvSpPr>
          <p:spPr>
            <a:xfrm>
              <a:off x="3799011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6"/>
            <p:cNvSpPr/>
            <p:nvPr/>
          </p:nvSpPr>
          <p:spPr>
            <a:xfrm>
              <a:off x="3799011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6"/>
            <p:cNvSpPr/>
            <p:nvPr/>
          </p:nvSpPr>
          <p:spPr>
            <a:xfrm>
              <a:off x="3799011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6"/>
            <p:cNvSpPr/>
            <p:nvPr/>
          </p:nvSpPr>
          <p:spPr>
            <a:xfrm>
              <a:off x="3799011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6"/>
            <p:cNvSpPr/>
            <p:nvPr/>
          </p:nvSpPr>
          <p:spPr>
            <a:xfrm>
              <a:off x="3620725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8" name="Google Shape;558;p6"/>
          <p:cNvSpPr/>
          <p:nvPr/>
        </p:nvSpPr>
        <p:spPr>
          <a:xfrm rot="1856158" flipH="1">
            <a:off x="-1167632" y="617942"/>
            <a:ext cx="1697013" cy="1697013"/>
          </a:xfrm>
          <a:prstGeom prst="blockArc">
            <a:avLst>
              <a:gd name="adj1" fmla="val 5958233"/>
              <a:gd name="adj2" fmla="val 17549793"/>
              <a:gd name="adj3" fmla="val 21039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6"/>
          <p:cNvSpPr/>
          <p:nvPr/>
        </p:nvSpPr>
        <p:spPr>
          <a:xfrm>
            <a:off x="-456125" y="958975"/>
            <a:ext cx="960900" cy="960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6"/>
          <p:cNvSpPr/>
          <p:nvPr/>
        </p:nvSpPr>
        <p:spPr>
          <a:xfrm rot="-5400000" flipH="1">
            <a:off x="5404994" y="4756332"/>
            <a:ext cx="1172100" cy="1172100"/>
          </a:xfrm>
          <a:prstGeom prst="blockArc">
            <a:avLst>
              <a:gd name="adj1" fmla="val 4205957"/>
              <a:gd name="adj2" fmla="val 17987083"/>
              <a:gd name="adj3" fmla="val 30235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6"/>
          <p:cNvSpPr/>
          <p:nvPr/>
        </p:nvSpPr>
        <p:spPr>
          <a:xfrm>
            <a:off x="5451975" y="4826875"/>
            <a:ext cx="837300" cy="837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"/>
          <p:cNvSpPr txBox="1">
            <a:spLocks noGrp="1"/>
          </p:cNvSpPr>
          <p:nvPr>
            <p:ph type="title"/>
          </p:nvPr>
        </p:nvSpPr>
        <p:spPr>
          <a:xfrm>
            <a:off x="1121150" y="1116775"/>
            <a:ext cx="3807900" cy="7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7"/>
          <p:cNvSpPr txBox="1">
            <a:spLocks noGrp="1"/>
          </p:cNvSpPr>
          <p:nvPr>
            <p:ph type="body" idx="1"/>
          </p:nvPr>
        </p:nvSpPr>
        <p:spPr>
          <a:xfrm>
            <a:off x="1121150" y="1923119"/>
            <a:ext cx="3807900" cy="21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Font typeface="Open Sans Medium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Open Sans Medium"/>
              <a:buChar char="■"/>
              <a:defRPr/>
            </a:lvl9pPr>
          </a:lstStyle>
          <a:p>
            <a:endParaRPr/>
          </a:p>
        </p:txBody>
      </p:sp>
      <p:sp>
        <p:nvSpPr>
          <p:cNvPr id="565" name="Google Shape;565;p7"/>
          <p:cNvSpPr/>
          <p:nvPr/>
        </p:nvSpPr>
        <p:spPr>
          <a:xfrm rot="-8909883">
            <a:off x="7380555" y="-922593"/>
            <a:ext cx="2453841" cy="2453841"/>
          </a:xfrm>
          <a:prstGeom prst="blockArc">
            <a:avLst>
              <a:gd name="adj1" fmla="val 10800000"/>
              <a:gd name="adj2" fmla="val 567723"/>
              <a:gd name="adj3" fmla="val 11413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7"/>
          <p:cNvSpPr/>
          <p:nvPr/>
        </p:nvSpPr>
        <p:spPr>
          <a:xfrm>
            <a:off x="7130050" y="-541850"/>
            <a:ext cx="1759500" cy="17598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7" name="Google Shape;567;p7"/>
          <p:cNvGrpSpPr/>
          <p:nvPr/>
        </p:nvGrpSpPr>
        <p:grpSpPr>
          <a:xfrm flipH="1">
            <a:off x="6696355" y="334491"/>
            <a:ext cx="2227589" cy="1527191"/>
            <a:chOff x="5519300" y="372750"/>
            <a:chExt cx="1039375" cy="712575"/>
          </a:xfrm>
        </p:grpSpPr>
        <p:sp>
          <p:nvSpPr>
            <p:cNvPr id="568" name="Google Shape;568;p7"/>
            <p:cNvSpPr/>
            <p:nvPr/>
          </p:nvSpPr>
          <p:spPr>
            <a:xfrm>
              <a:off x="641073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7"/>
            <p:cNvSpPr/>
            <p:nvPr/>
          </p:nvSpPr>
          <p:spPr>
            <a:xfrm>
              <a:off x="641073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7"/>
            <p:cNvSpPr/>
            <p:nvPr/>
          </p:nvSpPr>
          <p:spPr>
            <a:xfrm>
              <a:off x="641073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7"/>
            <p:cNvSpPr/>
            <p:nvPr/>
          </p:nvSpPr>
          <p:spPr>
            <a:xfrm>
              <a:off x="641073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7"/>
            <p:cNvSpPr/>
            <p:nvPr/>
          </p:nvSpPr>
          <p:spPr>
            <a:xfrm>
              <a:off x="649987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7"/>
            <p:cNvSpPr/>
            <p:nvPr/>
          </p:nvSpPr>
          <p:spPr>
            <a:xfrm>
              <a:off x="649987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7"/>
            <p:cNvSpPr/>
            <p:nvPr/>
          </p:nvSpPr>
          <p:spPr>
            <a:xfrm>
              <a:off x="649987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7"/>
            <p:cNvSpPr/>
            <p:nvPr/>
          </p:nvSpPr>
          <p:spPr>
            <a:xfrm>
              <a:off x="649987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7"/>
            <p:cNvSpPr/>
            <p:nvPr/>
          </p:nvSpPr>
          <p:spPr>
            <a:xfrm>
              <a:off x="6499875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7"/>
            <p:cNvSpPr/>
            <p:nvPr/>
          </p:nvSpPr>
          <p:spPr>
            <a:xfrm>
              <a:off x="6321588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7"/>
            <p:cNvSpPr/>
            <p:nvPr/>
          </p:nvSpPr>
          <p:spPr>
            <a:xfrm>
              <a:off x="6321588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7"/>
            <p:cNvSpPr/>
            <p:nvPr/>
          </p:nvSpPr>
          <p:spPr>
            <a:xfrm>
              <a:off x="6321588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7"/>
            <p:cNvSpPr/>
            <p:nvPr/>
          </p:nvSpPr>
          <p:spPr>
            <a:xfrm>
              <a:off x="6321588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7"/>
            <p:cNvSpPr/>
            <p:nvPr/>
          </p:nvSpPr>
          <p:spPr>
            <a:xfrm>
              <a:off x="6321588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7"/>
            <p:cNvSpPr/>
            <p:nvPr/>
          </p:nvSpPr>
          <p:spPr>
            <a:xfrm>
              <a:off x="6321588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7"/>
            <p:cNvSpPr/>
            <p:nvPr/>
          </p:nvSpPr>
          <p:spPr>
            <a:xfrm>
              <a:off x="614330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7"/>
            <p:cNvSpPr/>
            <p:nvPr/>
          </p:nvSpPr>
          <p:spPr>
            <a:xfrm>
              <a:off x="614330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7"/>
            <p:cNvSpPr/>
            <p:nvPr/>
          </p:nvSpPr>
          <p:spPr>
            <a:xfrm>
              <a:off x="6143302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7"/>
            <p:cNvSpPr/>
            <p:nvPr/>
          </p:nvSpPr>
          <p:spPr>
            <a:xfrm>
              <a:off x="6143302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7"/>
            <p:cNvSpPr/>
            <p:nvPr/>
          </p:nvSpPr>
          <p:spPr>
            <a:xfrm>
              <a:off x="6143302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7"/>
            <p:cNvSpPr/>
            <p:nvPr/>
          </p:nvSpPr>
          <p:spPr>
            <a:xfrm>
              <a:off x="623244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7"/>
            <p:cNvSpPr/>
            <p:nvPr/>
          </p:nvSpPr>
          <p:spPr>
            <a:xfrm>
              <a:off x="6232445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7"/>
            <p:cNvSpPr/>
            <p:nvPr/>
          </p:nvSpPr>
          <p:spPr>
            <a:xfrm>
              <a:off x="6232445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7"/>
            <p:cNvSpPr/>
            <p:nvPr/>
          </p:nvSpPr>
          <p:spPr>
            <a:xfrm>
              <a:off x="623244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7"/>
            <p:cNvSpPr/>
            <p:nvPr/>
          </p:nvSpPr>
          <p:spPr>
            <a:xfrm>
              <a:off x="623244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7"/>
            <p:cNvSpPr/>
            <p:nvPr/>
          </p:nvSpPr>
          <p:spPr>
            <a:xfrm>
              <a:off x="623244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7"/>
            <p:cNvSpPr/>
            <p:nvPr/>
          </p:nvSpPr>
          <p:spPr>
            <a:xfrm>
              <a:off x="605415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7"/>
            <p:cNvSpPr/>
            <p:nvPr/>
          </p:nvSpPr>
          <p:spPr>
            <a:xfrm>
              <a:off x="605415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7"/>
            <p:cNvSpPr/>
            <p:nvPr/>
          </p:nvSpPr>
          <p:spPr>
            <a:xfrm>
              <a:off x="605415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7"/>
            <p:cNvSpPr/>
            <p:nvPr/>
          </p:nvSpPr>
          <p:spPr>
            <a:xfrm>
              <a:off x="605415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7"/>
            <p:cNvSpPr/>
            <p:nvPr/>
          </p:nvSpPr>
          <p:spPr>
            <a:xfrm>
              <a:off x="605415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7"/>
            <p:cNvSpPr/>
            <p:nvPr/>
          </p:nvSpPr>
          <p:spPr>
            <a:xfrm>
              <a:off x="605415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7"/>
            <p:cNvSpPr/>
            <p:nvPr/>
          </p:nvSpPr>
          <p:spPr>
            <a:xfrm>
              <a:off x="6054159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7"/>
            <p:cNvSpPr/>
            <p:nvPr/>
          </p:nvSpPr>
          <p:spPr>
            <a:xfrm>
              <a:off x="587587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7"/>
            <p:cNvSpPr/>
            <p:nvPr/>
          </p:nvSpPr>
          <p:spPr>
            <a:xfrm>
              <a:off x="587587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7"/>
            <p:cNvSpPr/>
            <p:nvPr/>
          </p:nvSpPr>
          <p:spPr>
            <a:xfrm>
              <a:off x="587587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7"/>
            <p:cNvSpPr/>
            <p:nvPr/>
          </p:nvSpPr>
          <p:spPr>
            <a:xfrm>
              <a:off x="587587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7"/>
            <p:cNvSpPr/>
            <p:nvPr/>
          </p:nvSpPr>
          <p:spPr>
            <a:xfrm>
              <a:off x="596501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7"/>
            <p:cNvSpPr/>
            <p:nvPr/>
          </p:nvSpPr>
          <p:spPr>
            <a:xfrm>
              <a:off x="596501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7"/>
            <p:cNvSpPr/>
            <p:nvPr/>
          </p:nvSpPr>
          <p:spPr>
            <a:xfrm>
              <a:off x="596501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7"/>
            <p:cNvSpPr/>
            <p:nvPr/>
          </p:nvSpPr>
          <p:spPr>
            <a:xfrm>
              <a:off x="596501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7"/>
            <p:cNvSpPr/>
            <p:nvPr/>
          </p:nvSpPr>
          <p:spPr>
            <a:xfrm>
              <a:off x="596501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7"/>
            <p:cNvSpPr/>
            <p:nvPr/>
          </p:nvSpPr>
          <p:spPr>
            <a:xfrm>
              <a:off x="578672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7"/>
            <p:cNvSpPr/>
            <p:nvPr/>
          </p:nvSpPr>
          <p:spPr>
            <a:xfrm>
              <a:off x="578672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7"/>
            <p:cNvSpPr/>
            <p:nvPr/>
          </p:nvSpPr>
          <p:spPr>
            <a:xfrm>
              <a:off x="578672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7"/>
            <p:cNvSpPr/>
            <p:nvPr/>
          </p:nvSpPr>
          <p:spPr>
            <a:xfrm>
              <a:off x="578672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7"/>
            <p:cNvSpPr/>
            <p:nvPr/>
          </p:nvSpPr>
          <p:spPr>
            <a:xfrm>
              <a:off x="578672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7"/>
            <p:cNvSpPr/>
            <p:nvPr/>
          </p:nvSpPr>
          <p:spPr>
            <a:xfrm>
              <a:off x="5786729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7"/>
            <p:cNvSpPr/>
            <p:nvPr/>
          </p:nvSpPr>
          <p:spPr>
            <a:xfrm>
              <a:off x="578672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7"/>
            <p:cNvSpPr/>
            <p:nvPr/>
          </p:nvSpPr>
          <p:spPr>
            <a:xfrm>
              <a:off x="5608443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7"/>
            <p:cNvSpPr/>
            <p:nvPr/>
          </p:nvSpPr>
          <p:spPr>
            <a:xfrm>
              <a:off x="5608443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7"/>
            <p:cNvSpPr/>
            <p:nvPr/>
          </p:nvSpPr>
          <p:spPr>
            <a:xfrm>
              <a:off x="5608443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7"/>
            <p:cNvSpPr/>
            <p:nvPr/>
          </p:nvSpPr>
          <p:spPr>
            <a:xfrm>
              <a:off x="5608443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7"/>
            <p:cNvSpPr/>
            <p:nvPr/>
          </p:nvSpPr>
          <p:spPr>
            <a:xfrm>
              <a:off x="5608443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7"/>
            <p:cNvSpPr/>
            <p:nvPr/>
          </p:nvSpPr>
          <p:spPr>
            <a:xfrm>
              <a:off x="5608443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7"/>
            <p:cNvSpPr/>
            <p:nvPr/>
          </p:nvSpPr>
          <p:spPr>
            <a:xfrm>
              <a:off x="569758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7"/>
            <p:cNvSpPr/>
            <p:nvPr/>
          </p:nvSpPr>
          <p:spPr>
            <a:xfrm>
              <a:off x="569758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7"/>
            <p:cNvSpPr/>
            <p:nvPr/>
          </p:nvSpPr>
          <p:spPr>
            <a:xfrm>
              <a:off x="5697586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7"/>
            <p:cNvSpPr/>
            <p:nvPr/>
          </p:nvSpPr>
          <p:spPr>
            <a:xfrm>
              <a:off x="569758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7"/>
            <p:cNvSpPr/>
            <p:nvPr/>
          </p:nvSpPr>
          <p:spPr>
            <a:xfrm>
              <a:off x="569758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7"/>
            <p:cNvSpPr/>
            <p:nvPr/>
          </p:nvSpPr>
          <p:spPr>
            <a:xfrm>
              <a:off x="569758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7"/>
            <p:cNvSpPr/>
            <p:nvPr/>
          </p:nvSpPr>
          <p:spPr>
            <a:xfrm>
              <a:off x="5697586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7"/>
            <p:cNvSpPr/>
            <p:nvPr/>
          </p:nvSpPr>
          <p:spPr>
            <a:xfrm>
              <a:off x="5519300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7"/>
            <p:cNvSpPr/>
            <p:nvPr/>
          </p:nvSpPr>
          <p:spPr>
            <a:xfrm>
              <a:off x="5519300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7"/>
            <p:cNvSpPr/>
            <p:nvPr/>
          </p:nvSpPr>
          <p:spPr>
            <a:xfrm>
              <a:off x="5519300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7"/>
            <p:cNvSpPr/>
            <p:nvPr/>
          </p:nvSpPr>
          <p:spPr>
            <a:xfrm>
              <a:off x="5519300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7"/>
            <p:cNvSpPr/>
            <p:nvPr/>
          </p:nvSpPr>
          <p:spPr>
            <a:xfrm>
              <a:off x="5519300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" name="Google Shape;635;p7"/>
          <p:cNvGrpSpPr/>
          <p:nvPr/>
        </p:nvGrpSpPr>
        <p:grpSpPr>
          <a:xfrm>
            <a:off x="107678" y="-187590"/>
            <a:ext cx="2227589" cy="726958"/>
            <a:chOff x="6972150" y="711750"/>
            <a:chExt cx="1039375" cy="339193"/>
          </a:xfrm>
        </p:grpSpPr>
        <p:sp>
          <p:nvSpPr>
            <p:cNvPr id="636" name="Google Shape;636;p7"/>
            <p:cNvSpPr/>
            <p:nvPr/>
          </p:nvSpPr>
          <p:spPr>
            <a:xfrm>
              <a:off x="7952725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7"/>
            <p:cNvSpPr/>
            <p:nvPr/>
          </p:nvSpPr>
          <p:spPr>
            <a:xfrm>
              <a:off x="7774438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7"/>
            <p:cNvSpPr/>
            <p:nvPr/>
          </p:nvSpPr>
          <p:spPr>
            <a:xfrm>
              <a:off x="7596152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7"/>
            <p:cNvSpPr/>
            <p:nvPr/>
          </p:nvSpPr>
          <p:spPr>
            <a:xfrm>
              <a:off x="7507009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7"/>
            <p:cNvSpPr/>
            <p:nvPr/>
          </p:nvSpPr>
          <p:spPr>
            <a:xfrm>
              <a:off x="7061293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7"/>
            <p:cNvSpPr/>
            <p:nvPr/>
          </p:nvSpPr>
          <p:spPr>
            <a:xfrm>
              <a:off x="7150436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7"/>
            <p:cNvSpPr/>
            <p:nvPr/>
          </p:nvSpPr>
          <p:spPr>
            <a:xfrm>
              <a:off x="6972150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7"/>
            <p:cNvSpPr/>
            <p:nvPr/>
          </p:nvSpPr>
          <p:spPr>
            <a:xfrm>
              <a:off x="7863582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7"/>
            <p:cNvSpPr/>
            <p:nvPr/>
          </p:nvSpPr>
          <p:spPr>
            <a:xfrm>
              <a:off x="7952725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7"/>
            <p:cNvSpPr/>
            <p:nvPr/>
          </p:nvSpPr>
          <p:spPr>
            <a:xfrm>
              <a:off x="7596152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7"/>
            <p:cNvSpPr/>
            <p:nvPr/>
          </p:nvSpPr>
          <p:spPr>
            <a:xfrm>
              <a:off x="7596152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7"/>
            <p:cNvSpPr/>
            <p:nvPr/>
          </p:nvSpPr>
          <p:spPr>
            <a:xfrm>
              <a:off x="7685295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7"/>
            <p:cNvSpPr/>
            <p:nvPr/>
          </p:nvSpPr>
          <p:spPr>
            <a:xfrm>
              <a:off x="7685295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7"/>
            <p:cNvSpPr/>
            <p:nvPr/>
          </p:nvSpPr>
          <p:spPr>
            <a:xfrm>
              <a:off x="7507009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7"/>
            <p:cNvSpPr/>
            <p:nvPr/>
          </p:nvSpPr>
          <p:spPr>
            <a:xfrm>
              <a:off x="7507009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7"/>
            <p:cNvSpPr/>
            <p:nvPr/>
          </p:nvSpPr>
          <p:spPr>
            <a:xfrm>
              <a:off x="7507009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7"/>
            <p:cNvSpPr/>
            <p:nvPr/>
          </p:nvSpPr>
          <p:spPr>
            <a:xfrm>
              <a:off x="7328722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7"/>
            <p:cNvSpPr/>
            <p:nvPr/>
          </p:nvSpPr>
          <p:spPr>
            <a:xfrm>
              <a:off x="7328722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7"/>
            <p:cNvSpPr/>
            <p:nvPr/>
          </p:nvSpPr>
          <p:spPr>
            <a:xfrm>
              <a:off x="7328722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7"/>
            <p:cNvSpPr/>
            <p:nvPr/>
          </p:nvSpPr>
          <p:spPr>
            <a:xfrm>
              <a:off x="7417866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7"/>
            <p:cNvSpPr/>
            <p:nvPr/>
          </p:nvSpPr>
          <p:spPr>
            <a:xfrm>
              <a:off x="7417866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7"/>
            <p:cNvSpPr/>
            <p:nvPr/>
          </p:nvSpPr>
          <p:spPr>
            <a:xfrm>
              <a:off x="7417866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7"/>
            <p:cNvSpPr/>
            <p:nvPr/>
          </p:nvSpPr>
          <p:spPr>
            <a:xfrm>
              <a:off x="7239579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7"/>
            <p:cNvSpPr/>
            <p:nvPr/>
          </p:nvSpPr>
          <p:spPr>
            <a:xfrm>
              <a:off x="7239579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7"/>
            <p:cNvSpPr/>
            <p:nvPr/>
          </p:nvSpPr>
          <p:spPr>
            <a:xfrm>
              <a:off x="7061293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7"/>
            <p:cNvSpPr/>
            <p:nvPr/>
          </p:nvSpPr>
          <p:spPr>
            <a:xfrm>
              <a:off x="7061293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7"/>
            <p:cNvSpPr/>
            <p:nvPr/>
          </p:nvSpPr>
          <p:spPr>
            <a:xfrm>
              <a:off x="7150436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7"/>
            <p:cNvSpPr/>
            <p:nvPr/>
          </p:nvSpPr>
          <p:spPr>
            <a:xfrm>
              <a:off x="7150436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7"/>
            <p:cNvSpPr/>
            <p:nvPr/>
          </p:nvSpPr>
          <p:spPr>
            <a:xfrm>
              <a:off x="7150436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7"/>
            <p:cNvSpPr/>
            <p:nvPr/>
          </p:nvSpPr>
          <p:spPr>
            <a:xfrm>
              <a:off x="6972150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7"/>
            <p:cNvSpPr/>
            <p:nvPr/>
          </p:nvSpPr>
          <p:spPr>
            <a:xfrm>
              <a:off x="6972150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7"/>
            <p:cNvSpPr/>
            <p:nvPr/>
          </p:nvSpPr>
          <p:spPr>
            <a:xfrm>
              <a:off x="6972150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8" name="Google Shape;668;p7"/>
          <p:cNvSpPr/>
          <p:nvPr/>
        </p:nvSpPr>
        <p:spPr>
          <a:xfrm>
            <a:off x="-624140" y="-419150"/>
            <a:ext cx="1527000" cy="1527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7"/>
          <p:cNvSpPr/>
          <p:nvPr/>
        </p:nvSpPr>
        <p:spPr>
          <a:xfrm rot="372611">
            <a:off x="5475589" y="4165080"/>
            <a:ext cx="2204738" cy="2204738"/>
          </a:xfrm>
          <a:prstGeom prst="blockArc">
            <a:avLst>
              <a:gd name="adj1" fmla="val 9398892"/>
              <a:gd name="adj2" fmla="val 534609"/>
              <a:gd name="adj3" fmla="val 19679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0" name="Google Shape;670;p7"/>
          <p:cNvGrpSpPr/>
          <p:nvPr/>
        </p:nvGrpSpPr>
        <p:grpSpPr>
          <a:xfrm>
            <a:off x="5832004" y="3999491"/>
            <a:ext cx="2227588" cy="726522"/>
            <a:chOff x="3620725" y="372750"/>
            <a:chExt cx="1039375" cy="338989"/>
          </a:xfrm>
        </p:grpSpPr>
        <p:sp>
          <p:nvSpPr>
            <p:cNvPr id="671" name="Google Shape;671;p7"/>
            <p:cNvSpPr/>
            <p:nvPr/>
          </p:nvSpPr>
          <p:spPr>
            <a:xfrm>
              <a:off x="451215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7"/>
            <p:cNvSpPr/>
            <p:nvPr/>
          </p:nvSpPr>
          <p:spPr>
            <a:xfrm>
              <a:off x="451215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7"/>
            <p:cNvSpPr/>
            <p:nvPr/>
          </p:nvSpPr>
          <p:spPr>
            <a:xfrm>
              <a:off x="4512157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7"/>
            <p:cNvSpPr/>
            <p:nvPr/>
          </p:nvSpPr>
          <p:spPr>
            <a:xfrm>
              <a:off x="4601300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7"/>
            <p:cNvSpPr/>
            <p:nvPr/>
          </p:nvSpPr>
          <p:spPr>
            <a:xfrm>
              <a:off x="4601300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7"/>
            <p:cNvSpPr/>
            <p:nvPr/>
          </p:nvSpPr>
          <p:spPr>
            <a:xfrm>
              <a:off x="4423013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7"/>
            <p:cNvSpPr/>
            <p:nvPr/>
          </p:nvSpPr>
          <p:spPr>
            <a:xfrm>
              <a:off x="4423013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7"/>
            <p:cNvSpPr/>
            <p:nvPr/>
          </p:nvSpPr>
          <p:spPr>
            <a:xfrm>
              <a:off x="4423013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7"/>
            <p:cNvSpPr/>
            <p:nvPr/>
          </p:nvSpPr>
          <p:spPr>
            <a:xfrm>
              <a:off x="4423013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7"/>
            <p:cNvSpPr/>
            <p:nvPr/>
          </p:nvSpPr>
          <p:spPr>
            <a:xfrm>
              <a:off x="424472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7"/>
            <p:cNvSpPr/>
            <p:nvPr/>
          </p:nvSpPr>
          <p:spPr>
            <a:xfrm>
              <a:off x="424472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7"/>
            <p:cNvSpPr/>
            <p:nvPr/>
          </p:nvSpPr>
          <p:spPr>
            <a:xfrm>
              <a:off x="4333870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7"/>
            <p:cNvSpPr/>
            <p:nvPr/>
          </p:nvSpPr>
          <p:spPr>
            <a:xfrm>
              <a:off x="4333870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7"/>
            <p:cNvSpPr/>
            <p:nvPr/>
          </p:nvSpPr>
          <p:spPr>
            <a:xfrm>
              <a:off x="4333870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7"/>
            <p:cNvSpPr/>
            <p:nvPr/>
          </p:nvSpPr>
          <p:spPr>
            <a:xfrm>
              <a:off x="4333870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7"/>
            <p:cNvSpPr/>
            <p:nvPr/>
          </p:nvSpPr>
          <p:spPr>
            <a:xfrm>
              <a:off x="4155584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7"/>
            <p:cNvSpPr/>
            <p:nvPr/>
          </p:nvSpPr>
          <p:spPr>
            <a:xfrm>
              <a:off x="4155584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7"/>
            <p:cNvSpPr/>
            <p:nvPr/>
          </p:nvSpPr>
          <p:spPr>
            <a:xfrm>
              <a:off x="4155584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7"/>
            <p:cNvSpPr/>
            <p:nvPr/>
          </p:nvSpPr>
          <p:spPr>
            <a:xfrm>
              <a:off x="4155584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7"/>
            <p:cNvSpPr/>
            <p:nvPr/>
          </p:nvSpPr>
          <p:spPr>
            <a:xfrm>
              <a:off x="397729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7"/>
            <p:cNvSpPr/>
            <p:nvPr/>
          </p:nvSpPr>
          <p:spPr>
            <a:xfrm>
              <a:off x="397729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7"/>
            <p:cNvSpPr/>
            <p:nvPr/>
          </p:nvSpPr>
          <p:spPr>
            <a:xfrm>
              <a:off x="3977297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7"/>
            <p:cNvSpPr/>
            <p:nvPr/>
          </p:nvSpPr>
          <p:spPr>
            <a:xfrm>
              <a:off x="4066441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7"/>
            <p:cNvSpPr/>
            <p:nvPr/>
          </p:nvSpPr>
          <p:spPr>
            <a:xfrm>
              <a:off x="4066441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7"/>
            <p:cNvSpPr/>
            <p:nvPr/>
          </p:nvSpPr>
          <p:spPr>
            <a:xfrm>
              <a:off x="4066441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7"/>
            <p:cNvSpPr/>
            <p:nvPr/>
          </p:nvSpPr>
          <p:spPr>
            <a:xfrm>
              <a:off x="3888154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7"/>
            <p:cNvSpPr/>
            <p:nvPr/>
          </p:nvSpPr>
          <p:spPr>
            <a:xfrm>
              <a:off x="3888154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7"/>
            <p:cNvSpPr/>
            <p:nvPr/>
          </p:nvSpPr>
          <p:spPr>
            <a:xfrm>
              <a:off x="3888154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7"/>
            <p:cNvSpPr/>
            <p:nvPr/>
          </p:nvSpPr>
          <p:spPr>
            <a:xfrm>
              <a:off x="3888154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7"/>
            <p:cNvSpPr/>
            <p:nvPr/>
          </p:nvSpPr>
          <p:spPr>
            <a:xfrm>
              <a:off x="3709868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7"/>
            <p:cNvSpPr/>
            <p:nvPr/>
          </p:nvSpPr>
          <p:spPr>
            <a:xfrm>
              <a:off x="3709868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7"/>
            <p:cNvSpPr/>
            <p:nvPr/>
          </p:nvSpPr>
          <p:spPr>
            <a:xfrm>
              <a:off x="3709868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7"/>
            <p:cNvSpPr/>
            <p:nvPr/>
          </p:nvSpPr>
          <p:spPr>
            <a:xfrm>
              <a:off x="3799011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7"/>
            <p:cNvSpPr/>
            <p:nvPr/>
          </p:nvSpPr>
          <p:spPr>
            <a:xfrm>
              <a:off x="3799011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7"/>
            <p:cNvSpPr/>
            <p:nvPr/>
          </p:nvSpPr>
          <p:spPr>
            <a:xfrm>
              <a:off x="3799011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7"/>
            <p:cNvSpPr/>
            <p:nvPr/>
          </p:nvSpPr>
          <p:spPr>
            <a:xfrm>
              <a:off x="3799011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7"/>
            <p:cNvSpPr/>
            <p:nvPr/>
          </p:nvSpPr>
          <p:spPr>
            <a:xfrm>
              <a:off x="3620725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8"/>
          <p:cNvSpPr txBox="1">
            <a:spLocks noGrp="1"/>
          </p:cNvSpPr>
          <p:nvPr>
            <p:ph type="title"/>
          </p:nvPr>
        </p:nvSpPr>
        <p:spPr>
          <a:xfrm>
            <a:off x="4301775" y="1027300"/>
            <a:ext cx="4146600" cy="30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10" name="Google Shape;710;p8"/>
          <p:cNvSpPr/>
          <p:nvPr/>
        </p:nvSpPr>
        <p:spPr>
          <a:xfrm>
            <a:off x="-665963" y="607925"/>
            <a:ext cx="2227500" cy="22284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8"/>
          <p:cNvSpPr/>
          <p:nvPr/>
        </p:nvSpPr>
        <p:spPr>
          <a:xfrm flipH="1">
            <a:off x="-3273950" y="1027301"/>
            <a:ext cx="5927400" cy="5927400"/>
          </a:xfrm>
          <a:prstGeom prst="blockArc">
            <a:avLst>
              <a:gd name="adj1" fmla="val 8972311"/>
              <a:gd name="adj2" fmla="val 16732630"/>
              <a:gd name="adj3" fmla="val 9120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2" name="Google Shape;712;p8"/>
          <p:cNvGrpSpPr/>
          <p:nvPr/>
        </p:nvGrpSpPr>
        <p:grpSpPr>
          <a:xfrm>
            <a:off x="2653453" y="-62135"/>
            <a:ext cx="2227588" cy="726522"/>
            <a:chOff x="3857800" y="1143286"/>
            <a:chExt cx="1039375" cy="338989"/>
          </a:xfrm>
        </p:grpSpPr>
        <p:sp>
          <p:nvSpPr>
            <p:cNvPr id="713" name="Google Shape;713;p8"/>
            <p:cNvSpPr/>
            <p:nvPr/>
          </p:nvSpPr>
          <p:spPr>
            <a:xfrm>
              <a:off x="4749232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8"/>
            <p:cNvSpPr/>
            <p:nvPr/>
          </p:nvSpPr>
          <p:spPr>
            <a:xfrm>
              <a:off x="4838375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8"/>
            <p:cNvSpPr/>
            <p:nvPr/>
          </p:nvSpPr>
          <p:spPr>
            <a:xfrm>
              <a:off x="4838375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8"/>
            <p:cNvSpPr/>
            <p:nvPr/>
          </p:nvSpPr>
          <p:spPr>
            <a:xfrm>
              <a:off x="4838375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8"/>
            <p:cNvSpPr/>
            <p:nvPr/>
          </p:nvSpPr>
          <p:spPr>
            <a:xfrm>
              <a:off x="4660088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8"/>
            <p:cNvSpPr/>
            <p:nvPr/>
          </p:nvSpPr>
          <p:spPr>
            <a:xfrm>
              <a:off x="4660088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8"/>
            <p:cNvSpPr/>
            <p:nvPr/>
          </p:nvSpPr>
          <p:spPr>
            <a:xfrm>
              <a:off x="4481802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8"/>
            <p:cNvSpPr/>
            <p:nvPr/>
          </p:nvSpPr>
          <p:spPr>
            <a:xfrm>
              <a:off x="4481802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8"/>
            <p:cNvSpPr/>
            <p:nvPr/>
          </p:nvSpPr>
          <p:spPr>
            <a:xfrm>
              <a:off x="4481802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8"/>
            <p:cNvSpPr/>
            <p:nvPr/>
          </p:nvSpPr>
          <p:spPr>
            <a:xfrm>
              <a:off x="4570945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8"/>
            <p:cNvSpPr/>
            <p:nvPr/>
          </p:nvSpPr>
          <p:spPr>
            <a:xfrm>
              <a:off x="4570945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8"/>
            <p:cNvSpPr/>
            <p:nvPr/>
          </p:nvSpPr>
          <p:spPr>
            <a:xfrm>
              <a:off x="4392659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8"/>
            <p:cNvSpPr/>
            <p:nvPr/>
          </p:nvSpPr>
          <p:spPr>
            <a:xfrm>
              <a:off x="4392659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8"/>
            <p:cNvSpPr/>
            <p:nvPr/>
          </p:nvSpPr>
          <p:spPr>
            <a:xfrm>
              <a:off x="4392659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8"/>
            <p:cNvSpPr/>
            <p:nvPr/>
          </p:nvSpPr>
          <p:spPr>
            <a:xfrm>
              <a:off x="4214372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8"/>
            <p:cNvSpPr/>
            <p:nvPr/>
          </p:nvSpPr>
          <p:spPr>
            <a:xfrm>
              <a:off x="4303516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8"/>
            <p:cNvSpPr/>
            <p:nvPr/>
          </p:nvSpPr>
          <p:spPr>
            <a:xfrm>
              <a:off x="4303516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8"/>
            <p:cNvSpPr/>
            <p:nvPr/>
          </p:nvSpPr>
          <p:spPr>
            <a:xfrm>
              <a:off x="4125229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8"/>
            <p:cNvSpPr/>
            <p:nvPr/>
          </p:nvSpPr>
          <p:spPr>
            <a:xfrm>
              <a:off x="4125229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8"/>
            <p:cNvSpPr/>
            <p:nvPr/>
          </p:nvSpPr>
          <p:spPr>
            <a:xfrm>
              <a:off x="4125229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8"/>
            <p:cNvSpPr/>
            <p:nvPr/>
          </p:nvSpPr>
          <p:spPr>
            <a:xfrm>
              <a:off x="3946943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8"/>
            <p:cNvSpPr/>
            <p:nvPr/>
          </p:nvSpPr>
          <p:spPr>
            <a:xfrm>
              <a:off x="3946943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8"/>
            <p:cNvSpPr/>
            <p:nvPr/>
          </p:nvSpPr>
          <p:spPr>
            <a:xfrm>
              <a:off x="3946943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8"/>
            <p:cNvSpPr/>
            <p:nvPr/>
          </p:nvSpPr>
          <p:spPr>
            <a:xfrm>
              <a:off x="4036086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8"/>
            <p:cNvSpPr/>
            <p:nvPr/>
          </p:nvSpPr>
          <p:spPr>
            <a:xfrm>
              <a:off x="4036086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8"/>
            <p:cNvSpPr/>
            <p:nvPr/>
          </p:nvSpPr>
          <p:spPr>
            <a:xfrm>
              <a:off x="4036086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8"/>
            <p:cNvSpPr/>
            <p:nvPr/>
          </p:nvSpPr>
          <p:spPr>
            <a:xfrm>
              <a:off x="3857800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8"/>
            <p:cNvSpPr/>
            <p:nvPr/>
          </p:nvSpPr>
          <p:spPr>
            <a:xfrm>
              <a:off x="3857800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8"/>
            <p:cNvSpPr/>
            <p:nvPr/>
          </p:nvSpPr>
          <p:spPr>
            <a:xfrm>
              <a:off x="3857800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8"/>
            <p:cNvSpPr/>
            <p:nvPr/>
          </p:nvSpPr>
          <p:spPr>
            <a:xfrm>
              <a:off x="3857800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3" name="Google Shape;743;p8"/>
          <p:cNvSpPr/>
          <p:nvPr/>
        </p:nvSpPr>
        <p:spPr>
          <a:xfrm>
            <a:off x="7566354" y="3268750"/>
            <a:ext cx="2574900" cy="2574900"/>
          </a:xfrm>
          <a:prstGeom prst="blockArc">
            <a:avLst>
              <a:gd name="adj1" fmla="val 5958233"/>
              <a:gd name="adj2" fmla="val 18369856"/>
              <a:gd name="adj3" fmla="val 19544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8"/>
          <p:cNvSpPr/>
          <p:nvPr/>
        </p:nvSpPr>
        <p:spPr>
          <a:xfrm>
            <a:off x="7514213" y="3268750"/>
            <a:ext cx="1812300" cy="1812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5" name="Google Shape;745;p8"/>
          <p:cNvGrpSpPr/>
          <p:nvPr/>
        </p:nvGrpSpPr>
        <p:grpSpPr>
          <a:xfrm rot="5400000">
            <a:off x="-559680" y="3557919"/>
            <a:ext cx="2227588" cy="726522"/>
            <a:chOff x="3799000" y="1820400"/>
            <a:chExt cx="1039375" cy="338989"/>
          </a:xfrm>
        </p:grpSpPr>
        <p:sp>
          <p:nvSpPr>
            <p:cNvPr id="746" name="Google Shape;746;p8"/>
            <p:cNvSpPr/>
            <p:nvPr/>
          </p:nvSpPr>
          <p:spPr>
            <a:xfrm>
              <a:off x="4690432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8"/>
            <p:cNvSpPr/>
            <p:nvPr/>
          </p:nvSpPr>
          <p:spPr>
            <a:xfrm>
              <a:off x="4690432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8"/>
            <p:cNvSpPr/>
            <p:nvPr/>
          </p:nvSpPr>
          <p:spPr>
            <a:xfrm>
              <a:off x="4779575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8"/>
            <p:cNvSpPr/>
            <p:nvPr/>
          </p:nvSpPr>
          <p:spPr>
            <a:xfrm>
              <a:off x="4601288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8"/>
            <p:cNvSpPr/>
            <p:nvPr/>
          </p:nvSpPr>
          <p:spPr>
            <a:xfrm>
              <a:off x="4423002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8"/>
            <p:cNvSpPr/>
            <p:nvPr/>
          </p:nvSpPr>
          <p:spPr>
            <a:xfrm>
              <a:off x="4423002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8"/>
            <p:cNvSpPr/>
            <p:nvPr/>
          </p:nvSpPr>
          <p:spPr>
            <a:xfrm>
              <a:off x="4423002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8"/>
            <p:cNvSpPr/>
            <p:nvPr/>
          </p:nvSpPr>
          <p:spPr>
            <a:xfrm>
              <a:off x="4512145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8"/>
            <p:cNvSpPr/>
            <p:nvPr/>
          </p:nvSpPr>
          <p:spPr>
            <a:xfrm>
              <a:off x="4512145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8"/>
            <p:cNvSpPr/>
            <p:nvPr/>
          </p:nvSpPr>
          <p:spPr>
            <a:xfrm>
              <a:off x="4512145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8"/>
            <p:cNvSpPr/>
            <p:nvPr/>
          </p:nvSpPr>
          <p:spPr>
            <a:xfrm>
              <a:off x="4333859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8"/>
            <p:cNvSpPr/>
            <p:nvPr/>
          </p:nvSpPr>
          <p:spPr>
            <a:xfrm>
              <a:off x="4333859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8"/>
            <p:cNvSpPr/>
            <p:nvPr/>
          </p:nvSpPr>
          <p:spPr>
            <a:xfrm>
              <a:off x="4333859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8"/>
            <p:cNvSpPr/>
            <p:nvPr/>
          </p:nvSpPr>
          <p:spPr>
            <a:xfrm>
              <a:off x="4333859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8"/>
            <p:cNvSpPr/>
            <p:nvPr/>
          </p:nvSpPr>
          <p:spPr>
            <a:xfrm>
              <a:off x="4155572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8"/>
            <p:cNvSpPr/>
            <p:nvPr/>
          </p:nvSpPr>
          <p:spPr>
            <a:xfrm>
              <a:off x="4155572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8"/>
            <p:cNvSpPr/>
            <p:nvPr/>
          </p:nvSpPr>
          <p:spPr>
            <a:xfrm>
              <a:off x="4155572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8"/>
            <p:cNvSpPr/>
            <p:nvPr/>
          </p:nvSpPr>
          <p:spPr>
            <a:xfrm>
              <a:off x="4155572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8"/>
            <p:cNvSpPr/>
            <p:nvPr/>
          </p:nvSpPr>
          <p:spPr>
            <a:xfrm>
              <a:off x="4244716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8"/>
            <p:cNvSpPr/>
            <p:nvPr/>
          </p:nvSpPr>
          <p:spPr>
            <a:xfrm>
              <a:off x="4244716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8"/>
            <p:cNvSpPr/>
            <p:nvPr/>
          </p:nvSpPr>
          <p:spPr>
            <a:xfrm>
              <a:off x="4244716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8"/>
            <p:cNvSpPr/>
            <p:nvPr/>
          </p:nvSpPr>
          <p:spPr>
            <a:xfrm>
              <a:off x="4244716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8"/>
            <p:cNvSpPr/>
            <p:nvPr/>
          </p:nvSpPr>
          <p:spPr>
            <a:xfrm>
              <a:off x="4066429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8"/>
            <p:cNvSpPr/>
            <p:nvPr/>
          </p:nvSpPr>
          <p:spPr>
            <a:xfrm>
              <a:off x="4066429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8"/>
            <p:cNvSpPr/>
            <p:nvPr/>
          </p:nvSpPr>
          <p:spPr>
            <a:xfrm>
              <a:off x="4066429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8"/>
            <p:cNvSpPr/>
            <p:nvPr/>
          </p:nvSpPr>
          <p:spPr>
            <a:xfrm>
              <a:off x="3888143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8"/>
            <p:cNvSpPr/>
            <p:nvPr/>
          </p:nvSpPr>
          <p:spPr>
            <a:xfrm>
              <a:off x="3888143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8"/>
            <p:cNvSpPr/>
            <p:nvPr/>
          </p:nvSpPr>
          <p:spPr>
            <a:xfrm>
              <a:off x="3888143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8"/>
            <p:cNvSpPr/>
            <p:nvPr/>
          </p:nvSpPr>
          <p:spPr>
            <a:xfrm>
              <a:off x="3977286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8"/>
            <p:cNvSpPr/>
            <p:nvPr/>
          </p:nvSpPr>
          <p:spPr>
            <a:xfrm>
              <a:off x="3977286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8"/>
            <p:cNvSpPr/>
            <p:nvPr/>
          </p:nvSpPr>
          <p:spPr>
            <a:xfrm>
              <a:off x="3977286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8"/>
            <p:cNvSpPr/>
            <p:nvPr/>
          </p:nvSpPr>
          <p:spPr>
            <a:xfrm>
              <a:off x="3977286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8"/>
            <p:cNvSpPr/>
            <p:nvPr/>
          </p:nvSpPr>
          <p:spPr>
            <a:xfrm>
              <a:off x="3799000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8"/>
            <p:cNvSpPr/>
            <p:nvPr/>
          </p:nvSpPr>
          <p:spPr>
            <a:xfrm>
              <a:off x="3799000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8"/>
            <p:cNvSpPr/>
            <p:nvPr/>
          </p:nvSpPr>
          <p:spPr>
            <a:xfrm>
              <a:off x="3799000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8"/>
            <p:cNvSpPr/>
            <p:nvPr/>
          </p:nvSpPr>
          <p:spPr>
            <a:xfrm>
              <a:off x="3799000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0"/>
          <p:cNvSpPr txBox="1">
            <a:spLocks noGrp="1"/>
          </p:cNvSpPr>
          <p:nvPr>
            <p:ph type="title"/>
          </p:nvPr>
        </p:nvSpPr>
        <p:spPr>
          <a:xfrm>
            <a:off x="713400" y="3110425"/>
            <a:ext cx="2941500" cy="13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3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13"/>
          <p:cNvSpPr txBox="1">
            <a:spLocks noGrp="1"/>
          </p:cNvSpPr>
          <p:nvPr>
            <p:ph type="title" idx="2"/>
          </p:nvPr>
        </p:nvSpPr>
        <p:spPr>
          <a:xfrm>
            <a:off x="2131850" y="1707300"/>
            <a:ext cx="21096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19" name="Google Shape;919;p13"/>
          <p:cNvSpPr txBox="1">
            <a:spLocks noGrp="1"/>
          </p:cNvSpPr>
          <p:nvPr>
            <p:ph type="subTitle" idx="1"/>
          </p:nvPr>
        </p:nvSpPr>
        <p:spPr>
          <a:xfrm>
            <a:off x="2131850" y="2129781"/>
            <a:ext cx="2109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0" name="Google Shape;920;p13"/>
          <p:cNvSpPr txBox="1">
            <a:spLocks noGrp="1"/>
          </p:cNvSpPr>
          <p:nvPr>
            <p:ph type="title" idx="3"/>
          </p:nvPr>
        </p:nvSpPr>
        <p:spPr>
          <a:xfrm>
            <a:off x="5792350" y="1707300"/>
            <a:ext cx="21096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1" name="Google Shape;921;p13"/>
          <p:cNvSpPr txBox="1">
            <a:spLocks noGrp="1"/>
          </p:cNvSpPr>
          <p:nvPr>
            <p:ph type="subTitle" idx="4"/>
          </p:nvPr>
        </p:nvSpPr>
        <p:spPr>
          <a:xfrm>
            <a:off x="5792350" y="2129781"/>
            <a:ext cx="2109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2" name="Google Shape;922;p13"/>
          <p:cNvSpPr txBox="1">
            <a:spLocks noGrp="1"/>
          </p:cNvSpPr>
          <p:nvPr>
            <p:ph type="title" idx="5"/>
          </p:nvPr>
        </p:nvSpPr>
        <p:spPr>
          <a:xfrm>
            <a:off x="2131850" y="2954144"/>
            <a:ext cx="21096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3" name="Google Shape;923;p13"/>
          <p:cNvSpPr txBox="1">
            <a:spLocks noGrp="1"/>
          </p:cNvSpPr>
          <p:nvPr>
            <p:ph type="subTitle" idx="6"/>
          </p:nvPr>
        </p:nvSpPr>
        <p:spPr>
          <a:xfrm>
            <a:off x="2131850" y="3376625"/>
            <a:ext cx="2109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4" name="Google Shape;924;p13"/>
          <p:cNvSpPr txBox="1">
            <a:spLocks noGrp="1"/>
          </p:cNvSpPr>
          <p:nvPr>
            <p:ph type="title" idx="7"/>
          </p:nvPr>
        </p:nvSpPr>
        <p:spPr>
          <a:xfrm>
            <a:off x="5792350" y="2954144"/>
            <a:ext cx="21096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5" name="Google Shape;925;p13"/>
          <p:cNvSpPr txBox="1">
            <a:spLocks noGrp="1"/>
          </p:cNvSpPr>
          <p:nvPr>
            <p:ph type="subTitle" idx="8"/>
          </p:nvPr>
        </p:nvSpPr>
        <p:spPr>
          <a:xfrm>
            <a:off x="5792350" y="3376626"/>
            <a:ext cx="21096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6" name="Google Shape;926;p13"/>
          <p:cNvSpPr txBox="1">
            <a:spLocks noGrp="1"/>
          </p:cNvSpPr>
          <p:nvPr>
            <p:ph type="title" idx="9" hasCustomPrompt="1"/>
          </p:nvPr>
        </p:nvSpPr>
        <p:spPr>
          <a:xfrm>
            <a:off x="1242350" y="1951588"/>
            <a:ext cx="813300" cy="48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7" name="Google Shape;927;p13"/>
          <p:cNvSpPr txBox="1">
            <a:spLocks noGrp="1"/>
          </p:cNvSpPr>
          <p:nvPr>
            <p:ph type="title" idx="13" hasCustomPrompt="1"/>
          </p:nvPr>
        </p:nvSpPr>
        <p:spPr>
          <a:xfrm>
            <a:off x="1242050" y="3235750"/>
            <a:ext cx="8139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8" name="Google Shape;928;p13"/>
          <p:cNvSpPr txBox="1">
            <a:spLocks noGrp="1"/>
          </p:cNvSpPr>
          <p:nvPr>
            <p:ph type="title" idx="14" hasCustomPrompt="1"/>
          </p:nvPr>
        </p:nvSpPr>
        <p:spPr>
          <a:xfrm>
            <a:off x="4902258" y="1949763"/>
            <a:ext cx="8139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9" name="Google Shape;929;p13"/>
          <p:cNvSpPr txBox="1">
            <a:spLocks noGrp="1"/>
          </p:cNvSpPr>
          <p:nvPr>
            <p:ph type="title" idx="15" hasCustomPrompt="1"/>
          </p:nvPr>
        </p:nvSpPr>
        <p:spPr>
          <a:xfrm>
            <a:off x="4902258" y="3238663"/>
            <a:ext cx="8139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930" name="Google Shape;93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537325" y="3653261"/>
            <a:ext cx="2885125" cy="19214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1" name="Google Shape;931;p13"/>
          <p:cNvGrpSpPr/>
          <p:nvPr/>
        </p:nvGrpSpPr>
        <p:grpSpPr>
          <a:xfrm rot="5400000">
            <a:off x="-1082747" y="1310115"/>
            <a:ext cx="2227588" cy="726522"/>
            <a:chOff x="3857800" y="1143286"/>
            <a:chExt cx="1039375" cy="338989"/>
          </a:xfrm>
        </p:grpSpPr>
        <p:sp>
          <p:nvSpPr>
            <p:cNvPr id="932" name="Google Shape;932;p13"/>
            <p:cNvSpPr/>
            <p:nvPr/>
          </p:nvSpPr>
          <p:spPr>
            <a:xfrm>
              <a:off x="4749232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3"/>
            <p:cNvSpPr/>
            <p:nvPr/>
          </p:nvSpPr>
          <p:spPr>
            <a:xfrm>
              <a:off x="4838375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3"/>
            <p:cNvSpPr/>
            <p:nvPr/>
          </p:nvSpPr>
          <p:spPr>
            <a:xfrm>
              <a:off x="4838375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3"/>
            <p:cNvSpPr/>
            <p:nvPr/>
          </p:nvSpPr>
          <p:spPr>
            <a:xfrm>
              <a:off x="4838375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3"/>
            <p:cNvSpPr/>
            <p:nvPr/>
          </p:nvSpPr>
          <p:spPr>
            <a:xfrm>
              <a:off x="4660088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3"/>
            <p:cNvSpPr/>
            <p:nvPr/>
          </p:nvSpPr>
          <p:spPr>
            <a:xfrm>
              <a:off x="4660088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3"/>
            <p:cNvSpPr/>
            <p:nvPr/>
          </p:nvSpPr>
          <p:spPr>
            <a:xfrm>
              <a:off x="4481802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3"/>
            <p:cNvSpPr/>
            <p:nvPr/>
          </p:nvSpPr>
          <p:spPr>
            <a:xfrm>
              <a:off x="4481802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3"/>
            <p:cNvSpPr/>
            <p:nvPr/>
          </p:nvSpPr>
          <p:spPr>
            <a:xfrm>
              <a:off x="4481802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3"/>
            <p:cNvSpPr/>
            <p:nvPr/>
          </p:nvSpPr>
          <p:spPr>
            <a:xfrm>
              <a:off x="4570945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3"/>
            <p:cNvSpPr/>
            <p:nvPr/>
          </p:nvSpPr>
          <p:spPr>
            <a:xfrm>
              <a:off x="4570945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3"/>
            <p:cNvSpPr/>
            <p:nvPr/>
          </p:nvSpPr>
          <p:spPr>
            <a:xfrm>
              <a:off x="4392659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3"/>
            <p:cNvSpPr/>
            <p:nvPr/>
          </p:nvSpPr>
          <p:spPr>
            <a:xfrm>
              <a:off x="4392659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3"/>
            <p:cNvSpPr/>
            <p:nvPr/>
          </p:nvSpPr>
          <p:spPr>
            <a:xfrm>
              <a:off x="4392659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3"/>
            <p:cNvSpPr/>
            <p:nvPr/>
          </p:nvSpPr>
          <p:spPr>
            <a:xfrm>
              <a:off x="4214372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3"/>
            <p:cNvSpPr/>
            <p:nvPr/>
          </p:nvSpPr>
          <p:spPr>
            <a:xfrm>
              <a:off x="4303516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3"/>
            <p:cNvSpPr/>
            <p:nvPr/>
          </p:nvSpPr>
          <p:spPr>
            <a:xfrm>
              <a:off x="4303516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3"/>
            <p:cNvSpPr/>
            <p:nvPr/>
          </p:nvSpPr>
          <p:spPr>
            <a:xfrm>
              <a:off x="4125229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3"/>
            <p:cNvSpPr/>
            <p:nvPr/>
          </p:nvSpPr>
          <p:spPr>
            <a:xfrm>
              <a:off x="4125229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3"/>
            <p:cNvSpPr/>
            <p:nvPr/>
          </p:nvSpPr>
          <p:spPr>
            <a:xfrm>
              <a:off x="4125229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3"/>
            <p:cNvSpPr/>
            <p:nvPr/>
          </p:nvSpPr>
          <p:spPr>
            <a:xfrm>
              <a:off x="3946943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3"/>
            <p:cNvSpPr/>
            <p:nvPr/>
          </p:nvSpPr>
          <p:spPr>
            <a:xfrm>
              <a:off x="3946943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3"/>
            <p:cNvSpPr/>
            <p:nvPr/>
          </p:nvSpPr>
          <p:spPr>
            <a:xfrm>
              <a:off x="3946943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3"/>
            <p:cNvSpPr/>
            <p:nvPr/>
          </p:nvSpPr>
          <p:spPr>
            <a:xfrm>
              <a:off x="4036086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3"/>
            <p:cNvSpPr/>
            <p:nvPr/>
          </p:nvSpPr>
          <p:spPr>
            <a:xfrm>
              <a:off x="4036086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3"/>
            <p:cNvSpPr/>
            <p:nvPr/>
          </p:nvSpPr>
          <p:spPr>
            <a:xfrm>
              <a:off x="4036086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3"/>
            <p:cNvSpPr/>
            <p:nvPr/>
          </p:nvSpPr>
          <p:spPr>
            <a:xfrm>
              <a:off x="3857800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3"/>
            <p:cNvSpPr/>
            <p:nvPr/>
          </p:nvSpPr>
          <p:spPr>
            <a:xfrm>
              <a:off x="3857800" y="123668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3"/>
            <p:cNvSpPr/>
            <p:nvPr/>
          </p:nvSpPr>
          <p:spPr>
            <a:xfrm>
              <a:off x="3857800" y="133007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3"/>
            <p:cNvSpPr/>
            <p:nvPr/>
          </p:nvSpPr>
          <p:spPr>
            <a:xfrm>
              <a:off x="3857800" y="142347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3"/>
          <p:cNvGrpSpPr/>
          <p:nvPr/>
        </p:nvGrpSpPr>
        <p:grpSpPr>
          <a:xfrm flipH="1">
            <a:off x="8430779" y="791666"/>
            <a:ext cx="2227588" cy="726522"/>
            <a:chOff x="3620725" y="372750"/>
            <a:chExt cx="1039375" cy="338989"/>
          </a:xfrm>
        </p:grpSpPr>
        <p:sp>
          <p:nvSpPr>
            <p:cNvPr id="963" name="Google Shape;963;p13"/>
            <p:cNvSpPr/>
            <p:nvPr/>
          </p:nvSpPr>
          <p:spPr>
            <a:xfrm>
              <a:off x="451215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3"/>
            <p:cNvSpPr/>
            <p:nvPr/>
          </p:nvSpPr>
          <p:spPr>
            <a:xfrm>
              <a:off x="451215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3"/>
            <p:cNvSpPr/>
            <p:nvPr/>
          </p:nvSpPr>
          <p:spPr>
            <a:xfrm>
              <a:off x="4601300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3"/>
            <p:cNvSpPr/>
            <p:nvPr/>
          </p:nvSpPr>
          <p:spPr>
            <a:xfrm>
              <a:off x="4423013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3"/>
            <p:cNvSpPr/>
            <p:nvPr/>
          </p:nvSpPr>
          <p:spPr>
            <a:xfrm>
              <a:off x="4423013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3"/>
            <p:cNvSpPr/>
            <p:nvPr/>
          </p:nvSpPr>
          <p:spPr>
            <a:xfrm>
              <a:off x="4423013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3"/>
            <p:cNvSpPr/>
            <p:nvPr/>
          </p:nvSpPr>
          <p:spPr>
            <a:xfrm>
              <a:off x="4423013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3"/>
            <p:cNvSpPr/>
            <p:nvPr/>
          </p:nvSpPr>
          <p:spPr>
            <a:xfrm>
              <a:off x="424472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3"/>
            <p:cNvSpPr/>
            <p:nvPr/>
          </p:nvSpPr>
          <p:spPr>
            <a:xfrm>
              <a:off x="424472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3"/>
            <p:cNvSpPr/>
            <p:nvPr/>
          </p:nvSpPr>
          <p:spPr>
            <a:xfrm>
              <a:off x="4333870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3"/>
            <p:cNvSpPr/>
            <p:nvPr/>
          </p:nvSpPr>
          <p:spPr>
            <a:xfrm>
              <a:off x="4333870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3"/>
            <p:cNvSpPr/>
            <p:nvPr/>
          </p:nvSpPr>
          <p:spPr>
            <a:xfrm>
              <a:off x="4155584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3"/>
            <p:cNvSpPr/>
            <p:nvPr/>
          </p:nvSpPr>
          <p:spPr>
            <a:xfrm>
              <a:off x="4155584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3"/>
            <p:cNvSpPr/>
            <p:nvPr/>
          </p:nvSpPr>
          <p:spPr>
            <a:xfrm>
              <a:off x="4155584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3"/>
            <p:cNvSpPr/>
            <p:nvPr/>
          </p:nvSpPr>
          <p:spPr>
            <a:xfrm>
              <a:off x="4155584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3"/>
            <p:cNvSpPr/>
            <p:nvPr/>
          </p:nvSpPr>
          <p:spPr>
            <a:xfrm>
              <a:off x="397729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3"/>
            <p:cNvSpPr/>
            <p:nvPr/>
          </p:nvSpPr>
          <p:spPr>
            <a:xfrm>
              <a:off x="397729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3"/>
            <p:cNvSpPr/>
            <p:nvPr/>
          </p:nvSpPr>
          <p:spPr>
            <a:xfrm>
              <a:off x="3977297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3"/>
            <p:cNvSpPr/>
            <p:nvPr/>
          </p:nvSpPr>
          <p:spPr>
            <a:xfrm>
              <a:off x="4066441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3"/>
            <p:cNvSpPr/>
            <p:nvPr/>
          </p:nvSpPr>
          <p:spPr>
            <a:xfrm>
              <a:off x="4066441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3"/>
            <p:cNvSpPr/>
            <p:nvPr/>
          </p:nvSpPr>
          <p:spPr>
            <a:xfrm>
              <a:off x="4066441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3"/>
            <p:cNvSpPr/>
            <p:nvPr/>
          </p:nvSpPr>
          <p:spPr>
            <a:xfrm>
              <a:off x="3888154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3"/>
            <p:cNvSpPr/>
            <p:nvPr/>
          </p:nvSpPr>
          <p:spPr>
            <a:xfrm>
              <a:off x="3888154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3"/>
            <p:cNvSpPr/>
            <p:nvPr/>
          </p:nvSpPr>
          <p:spPr>
            <a:xfrm>
              <a:off x="3888154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3"/>
            <p:cNvSpPr/>
            <p:nvPr/>
          </p:nvSpPr>
          <p:spPr>
            <a:xfrm>
              <a:off x="3888154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3"/>
            <p:cNvSpPr/>
            <p:nvPr/>
          </p:nvSpPr>
          <p:spPr>
            <a:xfrm>
              <a:off x="3709868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3"/>
            <p:cNvSpPr/>
            <p:nvPr/>
          </p:nvSpPr>
          <p:spPr>
            <a:xfrm>
              <a:off x="3709868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3"/>
            <p:cNvSpPr/>
            <p:nvPr/>
          </p:nvSpPr>
          <p:spPr>
            <a:xfrm>
              <a:off x="3709868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3"/>
            <p:cNvSpPr/>
            <p:nvPr/>
          </p:nvSpPr>
          <p:spPr>
            <a:xfrm>
              <a:off x="3799011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3"/>
            <p:cNvSpPr/>
            <p:nvPr/>
          </p:nvSpPr>
          <p:spPr>
            <a:xfrm>
              <a:off x="3799011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3"/>
            <p:cNvSpPr/>
            <p:nvPr/>
          </p:nvSpPr>
          <p:spPr>
            <a:xfrm>
              <a:off x="3799011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3"/>
            <p:cNvSpPr/>
            <p:nvPr/>
          </p:nvSpPr>
          <p:spPr>
            <a:xfrm>
              <a:off x="3799011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3"/>
            <p:cNvSpPr/>
            <p:nvPr/>
          </p:nvSpPr>
          <p:spPr>
            <a:xfrm>
              <a:off x="3620725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6" name="Google Shape;996;p13"/>
          <p:cNvSpPr/>
          <p:nvPr/>
        </p:nvSpPr>
        <p:spPr>
          <a:xfrm rot="8403335">
            <a:off x="-394847" y="-476389"/>
            <a:ext cx="1410650" cy="1410650"/>
          </a:xfrm>
          <a:prstGeom prst="blockArc">
            <a:avLst>
              <a:gd name="adj1" fmla="val 10800000"/>
              <a:gd name="adj2" fmla="val 138617"/>
              <a:gd name="adj3" fmla="val 21120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13"/>
          <p:cNvSpPr/>
          <p:nvPr/>
        </p:nvSpPr>
        <p:spPr>
          <a:xfrm>
            <a:off x="-395376" y="-217925"/>
            <a:ext cx="1331400" cy="13317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8" name="Google Shape;998;p13"/>
          <p:cNvGrpSpPr/>
          <p:nvPr/>
        </p:nvGrpSpPr>
        <p:grpSpPr>
          <a:xfrm>
            <a:off x="7753454" y="-41534"/>
            <a:ext cx="2227588" cy="726522"/>
            <a:chOff x="3620725" y="372750"/>
            <a:chExt cx="1039375" cy="338989"/>
          </a:xfrm>
        </p:grpSpPr>
        <p:sp>
          <p:nvSpPr>
            <p:cNvPr id="999" name="Google Shape;999;p13"/>
            <p:cNvSpPr/>
            <p:nvPr/>
          </p:nvSpPr>
          <p:spPr>
            <a:xfrm>
              <a:off x="451215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3"/>
            <p:cNvSpPr/>
            <p:nvPr/>
          </p:nvSpPr>
          <p:spPr>
            <a:xfrm>
              <a:off x="451215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3"/>
            <p:cNvSpPr/>
            <p:nvPr/>
          </p:nvSpPr>
          <p:spPr>
            <a:xfrm>
              <a:off x="4512157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3"/>
            <p:cNvSpPr/>
            <p:nvPr/>
          </p:nvSpPr>
          <p:spPr>
            <a:xfrm>
              <a:off x="4601300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3"/>
            <p:cNvSpPr/>
            <p:nvPr/>
          </p:nvSpPr>
          <p:spPr>
            <a:xfrm>
              <a:off x="4601300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3"/>
            <p:cNvSpPr/>
            <p:nvPr/>
          </p:nvSpPr>
          <p:spPr>
            <a:xfrm>
              <a:off x="4423013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3"/>
            <p:cNvSpPr/>
            <p:nvPr/>
          </p:nvSpPr>
          <p:spPr>
            <a:xfrm>
              <a:off x="4423013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3"/>
            <p:cNvSpPr/>
            <p:nvPr/>
          </p:nvSpPr>
          <p:spPr>
            <a:xfrm>
              <a:off x="4423013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3"/>
            <p:cNvSpPr/>
            <p:nvPr/>
          </p:nvSpPr>
          <p:spPr>
            <a:xfrm>
              <a:off x="4423013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3"/>
            <p:cNvSpPr/>
            <p:nvPr/>
          </p:nvSpPr>
          <p:spPr>
            <a:xfrm>
              <a:off x="424472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3"/>
            <p:cNvSpPr/>
            <p:nvPr/>
          </p:nvSpPr>
          <p:spPr>
            <a:xfrm>
              <a:off x="424472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3"/>
            <p:cNvSpPr/>
            <p:nvPr/>
          </p:nvSpPr>
          <p:spPr>
            <a:xfrm>
              <a:off x="4333870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3"/>
            <p:cNvSpPr/>
            <p:nvPr/>
          </p:nvSpPr>
          <p:spPr>
            <a:xfrm>
              <a:off x="4333870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3"/>
            <p:cNvSpPr/>
            <p:nvPr/>
          </p:nvSpPr>
          <p:spPr>
            <a:xfrm>
              <a:off x="4333870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3"/>
            <p:cNvSpPr/>
            <p:nvPr/>
          </p:nvSpPr>
          <p:spPr>
            <a:xfrm>
              <a:off x="4333870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3"/>
            <p:cNvSpPr/>
            <p:nvPr/>
          </p:nvSpPr>
          <p:spPr>
            <a:xfrm>
              <a:off x="4155584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3"/>
            <p:cNvSpPr/>
            <p:nvPr/>
          </p:nvSpPr>
          <p:spPr>
            <a:xfrm>
              <a:off x="4155584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3"/>
            <p:cNvSpPr/>
            <p:nvPr/>
          </p:nvSpPr>
          <p:spPr>
            <a:xfrm>
              <a:off x="4155584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3"/>
            <p:cNvSpPr/>
            <p:nvPr/>
          </p:nvSpPr>
          <p:spPr>
            <a:xfrm>
              <a:off x="4155584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3"/>
            <p:cNvSpPr/>
            <p:nvPr/>
          </p:nvSpPr>
          <p:spPr>
            <a:xfrm>
              <a:off x="3977297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3"/>
            <p:cNvSpPr/>
            <p:nvPr/>
          </p:nvSpPr>
          <p:spPr>
            <a:xfrm>
              <a:off x="3977297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3"/>
            <p:cNvSpPr/>
            <p:nvPr/>
          </p:nvSpPr>
          <p:spPr>
            <a:xfrm>
              <a:off x="3977297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3"/>
            <p:cNvSpPr/>
            <p:nvPr/>
          </p:nvSpPr>
          <p:spPr>
            <a:xfrm>
              <a:off x="4066441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3"/>
            <p:cNvSpPr/>
            <p:nvPr/>
          </p:nvSpPr>
          <p:spPr>
            <a:xfrm>
              <a:off x="4066441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3"/>
            <p:cNvSpPr/>
            <p:nvPr/>
          </p:nvSpPr>
          <p:spPr>
            <a:xfrm>
              <a:off x="4066441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3"/>
            <p:cNvSpPr/>
            <p:nvPr/>
          </p:nvSpPr>
          <p:spPr>
            <a:xfrm>
              <a:off x="3888154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3"/>
            <p:cNvSpPr/>
            <p:nvPr/>
          </p:nvSpPr>
          <p:spPr>
            <a:xfrm>
              <a:off x="3888154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3"/>
            <p:cNvSpPr/>
            <p:nvPr/>
          </p:nvSpPr>
          <p:spPr>
            <a:xfrm>
              <a:off x="3888154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3"/>
            <p:cNvSpPr/>
            <p:nvPr/>
          </p:nvSpPr>
          <p:spPr>
            <a:xfrm>
              <a:off x="3888154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3"/>
            <p:cNvSpPr/>
            <p:nvPr/>
          </p:nvSpPr>
          <p:spPr>
            <a:xfrm>
              <a:off x="3709868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13"/>
            <p:cNvSpPr/>
            <p:nvPr/>
          </p:nvSpPr>
          <p:spPr>
            <a:xfrm>
              <a:off x="3709868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13"/>
            <p:cNvSpPr/>
            <p:nvPr/>
          </p:nvSpPr>
          <p:spPr>
            <a:xfrm>
              <a:off x="3709868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13"/>
            <p:cNvSpPr/>
            <p:nvPr/>
          </p:nvSpPr>
          <p:spPr>
            <a:xfrm>
              <a:off x="3799011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13"/>
            <p:cNvSpPr/>
            <p:nvPr/>
          </p:nvSpPr>
          <p:spPr>
            <a:xfrm>
              <a:off x="3799011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13"/>
            <p:cNvSpPr/>
            <p:nvPr/>
          </p:nvSpPr>
          <p:spPr>
            <a:xfrm>
              <a:off x="3799011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13"/>
            <p:cNvSpPr/>
            <p:nvPr/>
          </p:nvSpPr>
          <p:spPr>
            <a:xfrm>
              <a:off x="3799011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13"/>
            <p:cNvSpPr/>
            <p:nvPr/>
          </p:nvSpPr>
          <p:spPr>
            <a:xfrm>
              <a:off x="3620725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36" name="Google Shape;10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850" y="3899975"/>
            <a:ext cx="1041075" cy="109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7" name="Google Shape;1037;p13"/>
          <p:cNvGrpSpPr/>
          <p:nvPr/>
        </p:nvGrpSpPr>
        <p:grpSpPr>
          <a:xfrm>
            <a:off x="782362" y="4049869"/>
            <a:ext cx="317072" cy="126020"/>
            <a:chOff x="4481802" y="1143286"/>
            <a:chExt cx="147943" cy="58800"/>
          </a:xfrm>
        </p:grpSpPr>
        <p:sp>
          <p:nvSpPr>
            <p:cNvPr id="1038" name="Google Shape;1038;p13"/>
            <p:cNvSpPr/>
            <p:nvPr/>
          </p:nvSpPr>
          <p:spPr>
            <a:xfrm>
              <a:off x="4481802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13"/>
            <p:cNvSpPr/>
            <p:nvPr/>
          </p:nvSpPr>
          <p:spPr>
            <a:xfrm>
              <a:off x="4570945" y="114328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0" name="Google Shape;1040;p13"/>
          <p:cNvGrpSpPr/>
          <p:nvPr/>
        </p:nvGrpSpPr>
        <p:grpSpPr>
          <a:xfrm>
            <a:off x="4850553" y="4656385"/>
            <a:ext cx="2227589" cy="726958"/>
            <a:chOff x="6972150" y="711750"/>
            <a:chExt cx="1039375" cy="339193"/>
          </a:xfrm>
        </p:grpSpPr>
        <p:sp>
          <p:nvSpPr>
            <p:cNvPr id="1041" name="Google Shape;1041;p13"/>
            <p:cNvSpPr/>
            <p:nvPr/>
          </p:nvSpPr>
          <p:spPr>
            <a:xfrm>
              <a:off x="7952725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13"/>
            <p:cNvSpPr/>
            <p:nvPr/>
          </p:nvSpPr>
          <p:spPr>
            <a:xfrm>
              <a:off x="7774438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13"/>
            <p:cNvSpPr/>
            <p:nvPr/>
          </p:nvSpPr>
          <p:spPr>
            <a:xfrm>
              <a:off x="7596152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13"/>
            <p:cNvSpPr/>
            <p:nvPr/>
          </p:nvSpPr>
          <p:spPr>
            <a:xfrm>
              <a:off x="7507009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13"/>
            <p:cNvSpPr/>
            <p:nvPr/>
          </p:nvSpPr>
          <p:spPr>
            <a:xfrm>
              <a:off x="7061293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13"/>
            <p:cNvSpPr/>
            <p:nvPr/>
          </p:nvSpPr>
          <p:spPr>
            <a:xfrm>
              <a:off x="7150436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13"/>
            <p:cNvSpPr/>
            <p:nvPr/>
          </p:nvSpPr>
          <p:spPr>
            <a:xfrm>
              <a:off x="7863582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13"/>
            <p:cNvSpPr/>
            <p:nvPr/>
          </p:nvSpPr>
          <p:spPr>
            <a:xfrm>
              <a:off x="7952725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13"/>
            <p:cNvSpPr/>
            <p:nvPr/>
          </p:nvSpPr>
          <p:spPr>
            <a:xfrm>
              <a:off x="7596152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13"/>
            <p:cNvSpPr/>
            <p:nvPr/>
          </p:nvSpPr>
          <p:spPr>
            <a:xfrm>
              <a:off x="7596152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13"/>
            <p:cNvSpPr/>
            <p:nvPr/>
          </p:nvSpPr>
          <p:spPr>
            <a:xfrm>
              <a:off x="7685295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13"/>
            <p:cNvSpPr/>
            <p:nvPr/>
          </p:nvSpPr>
          <p:spPr>
            <a:xfrm>
              <a:off x="7685295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13"/>
            <p:cNvSpPr/>
            <p:nvPr/>
          </p:nvSpPr>
          <p:spPr>
            <a:xfrm>
              <a:off x="7507009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13"/>
            <p:cNvSpPr/>
            <p:nvPr/>
          </p:nvSpPr>
          <p:spPr>
            <a:xfrm>
              <a:off x="7507009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3"/>
            <p:cNvSpPr/>
            <p:nvPr/>
          </p:nvSpPr>
          <p:spPr>
            <a:xfrm>
              <a:off x="7507009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13"/>
            <p:cNvSpPr/>
            <p:nvPr/>
          </p:nvSpPr>
          <p:spPr>
            <a:xfrm>
              <a:off x="7328722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13"/>
            <p:cNvSpPr/>
            <p:nvPr/>
          </p:nvSpPr>
          <p:spPr>
            <a:xfrm>
              <a:off x="7328722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13"/>
            <p:cNvSpPr/>
            <p:nvPr/>
          </p:nvSpPr>
          <p:spPr>
            <a:xfrm>
              <a:off x="7328722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13"/>
            <p:cNvSpPr/>
            <p:nvPr/>
          </p:nvSpPr>
          <p:spPr>
            <a:xfrm>
              <a:off x="7417866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13"/>
            <p:cNvSpPr/>
            <p:nvPr/>
          </p:nvSpPr>
          <p:spPr>
            <a:xfrm>
              <a:off x="7417866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13"/>
            <p:cNvSpPr/>
            <p:nvPr/>
          </p:nvSpPr>
          <p:spPr>
            <a:xfrm>
              <a:off x="7417866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13"/>
            <p:cNvSpPr/>
            <p:nvPr/>
          </p:nvSpPr>
          <p:spPr>
            <a:xfrm>
              <a:off x="7239579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13"/>
            <p:cNvSpPr/>
            <p:nvPr/>
          </p:nvSpPr>
          <p:spPr>
            <a:xfrm>
              <a:off x="7239579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13"/>
            <p:cNvSpPr/>
            <p:nvPr/>
          </p:nvSpPr>
          <p:spPr>
            <a:xfrm>
              <a:off x="7061293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13"/>
            <p:cNvSpPr/>
            <p:nvPr/>
          </p:nvSpPr>
          <p:spPr>
            <a:xfrm>
              <a:off x="7061293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13"/>
            <p:cNvSpPr/>
            <p:nvPr/>
          </p:nvSpPr>
          <p:spPr>
            <a:xfrm>
              <a:off x="7150436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13"/>
            <p:cNvSpPr/>
            <p:nvPr/>
          </p:nvSpPr>
          <p:spPr>
            <a:xfrm>
              <a:off x="7150436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3"/>
            <p:cNvSpPr/>
            <p:nvPr/>
          </p:nvSpPr>
          <p:spPr>
            <a:xfrm>
              <a:off x="7150436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3"/>
            <p:cNvSpPr/>
            <p:nvPr/>
          </p:nvSpPr>
          <p:spPr>
            <a:xfrm>
              <a:off x="6972150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13"/>
            <p:cNvSpPr/>
            <p:nvPr/>
          </p:nvSpPr>
          <p:spPr>
            <a:xfrm>
              <a:off x="6972150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13"/>
            <p:cNvSpPr/>
            <p:nvPr/>
          </p:nvSpPr>
          <p:spPr>
            <a:xfrm>
              <a:off x="6972150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72" name="Google Shape;107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1775" y="280525"/>
            <a:ext cx="923250" cy="121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13"/>
          <p:cNvSpPr/>
          <p:nvPr/>
        </p:nvSpPr>
        <p:spPr>
          <a:xfrm rot="999904">
            <a:off x="3358951" y="4439227"/>
            <a:ext cx="2408148" cy="2408148"/>
          </a:xfrm>
          <a:prstGeom prst="blockArc">
            <a:avLst>
              <a:gd name="adj1" fmla="val 10800000"/>
              <a:gd name="adj2" fmla="val 122097"/>
              <a:gd name="adj3" fmla="val 15519"/>
            </a:avLst>
          </a:prstGeom>
          <a:gradFill>
            <a:gsLst>
              <a:gs pos="0">
                <a:srgbClr val="006685"/>
              </a:gs>
              <a:gs pos="100000">
                <a:srgbClr val="01010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7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●"/>
              <a:defRPr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○"/>
              <a:defRPr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■"/>
              <a:defRPr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●"/>
              <a:defRPr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○"/>
              <a:defRPr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■"/>
              <a:defRPr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●"/>
              <a:defRPr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○"/>
              <a:defRPr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dvent Pro"/>
              <a:buChar char="■"/>
              <a:defRPr>
                <a:solidFill>
                  <a:schemeClr val="dk1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6" r:id="rId7"/>
    <p:sldLayoutId id="2147483658" r:id="rId8"/>
    <p:sldLayoutId id="2147483659" r:id="rId9"/>
    <p:sldLayoutId id="2147483660" r:id="rId10"/>
    <p:sldLayoutId id="2147483661" r:id="rId11"/>
    <p:sldLayoutId id="2147483671" r:id="rId12"/>
    <p:sldLayoutId id="2147483679" r:id="rId13"/>
    <p:sldLayoutId id="2147483680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13" Type="http://schemas.openxmlformats.org/officeDocument/2006/relationships/diagramQuickStyle" Target="../diagrams/quickStyle3.xml"/><Relationship Id="rId18" Type="http://schemas.openxmlformats.org/officeDocument/2006/relationships/diagramQuickStyle" Target="../diagrams/quickStyle4.xml"/><Relationship Id="rId26" Type="http://schemas.microsoft.com/office/2007/relationships/diagramDrawing" Target="../diagrams/drawing5.xml"/><Relationship Id="rId3" Type="http://schemas.openxmlformats.org/officeDocument/2006/relationships/image" Target="../media/image19.jpg"/><Relationship Id="rId21" Type="http://schemas.openxmlformats.org/officeDocument/2006/relationships/image" Target="../media/image22.jpg"/><Relationship Id="rId7" Type="http://schemas.openxmlformats.org/officeDocument/2006/relationships/diagramLayout" Target="../diagrams/layout2.xml"/><Relationship Id="rId12" Type="http://schemas.openxmlformats.org/officeDocument/2006/relationships/diagramLayout" Target="../diagrams/layout3.xml"/><Relationship Id="rId17" Type="http://schemas.openxmlformats.org/officeDocument/2006/relationships/diagramLayout" Target="../diagrams/layout4.xml"/><Relationship Id="rId25" Type="http://schemas.openxmlformats.org/officeDocument/2006/relationships/diagramColors" Target="../diagrams/colors5.xml"/><Relationship Id="rId2" Type="http://schemas.openxmlformats.org/officeDocument/2006/relationships/image" Target="../media/image18.jpg"/><Relationship Id="rId16" Type="http://schemas.openxmlformats.org/officeDocument/2006/relationships/diagramData" Target="../diagrams/data4.xml"/><Relationship Id="rId20" Type="http://schemas.microsoft.com/office/2007/relationships/diagramDrawing" Target="../diagrams/drawing4.xml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2.xml"/><Relationship Id="rId11" Type="http://schemas.openxmlformats.org/officeDocument/2006/relationships/diagramData" Target="../diagrams/data3.xml"/><Relationship Id="rId24" Type="http://schemas.openxmlformats.org/officeDocument/2006/relationships/diagramQuickStyle" Target="../diagrams/quickStyle5.xml"/><Relationship Id="rId5" Type="http://schemas.openxmlformats.org/officeDocument/2006/relationships/image" Target="../media/image21.jpg"/><Relationship Id="rId15" Type="http://schemas.microsoft.com/office/2007/relationships/diagramDrawing" Target="../diagrams/drawing3.xml"/><Relationship Id="rId23" Type="http://schemas.openxmlformats.org/officeDocument/2006/relationships/diagramLayout" Target="../diagrams/layout5.xml"/><Relationship Id="rId10" Type="http://schemas.microsoft.com/office/2007/relationships/diagramDrawing" Target="../diagrams/drawing2.xml"/><Relationship Id="rId19" Type="http://schemas.openxmlformats.org/officeDocument/2006/relationships/diagramColors" Target="../diagrams/colors4.xml"/><Relationship Id="rId4" Type="http://schemas.openxmlformats.org/officeDocument/2006/relationships/image" Target="../media/image20.jpg"/><Relationship Id="rId9" Type="http://schemas.openxmlformats.org/officeDocument/2006/relationships/diagramColors" Target="../diagrams/colors2.xml"/><Relationship Id="rId14" Type="http://schemas.openxmlformats.org/officeDocument/2006/relationships/diagramColors" Target="../diagrams/colors3.xml"/><Relationship Id="rId22" Type="http://schemas.openxmlformats.org/officeDocument/2006/relationships/diagramData" Target="../diagrams/data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9" name="Google Shape;308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25" y="1946150"/>
            <a:ext cx="3633650" cy="2419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90" name="Google Shape;3090;p38"/>
          <p:cNvGrpSpPr/>
          <p:nvPr/>
        </p:nvGrpSpPr>
        <p:grpSpPr>
          <a:xfrm>
            <a:off x="251783" y="4096069"/>
            <a:ext cx="2227588" cy="726522"/>
            <a:chOff x="3799000" y="1820400"/>
            <a:chExt cx="1039375" cy="338989"/>
          </a:xfrm>
        </p:grpSpPr>
        <p:sp>
          <p:nvSpPr>
            <p:cNvPr id="3091" name="Google Shape;3091;p38"/>
            <p:cNvSpPr/>
            <p:nvPr/>
          </p:nvSpPr>
          <p:spPr>
            <a:xfrm>
              <a:off x="4690432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38"/>
            <p:cNvSpPr/>
            <p:nvPr/>
          </p:nvSpPr>
          <p:spPr>
            <a:xfrm>
              <a:off x="4690432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38"/>
            <p:cNvSpPr/>
            <p:nvPr/>
          </p:nvSpPr>
          <p:spPr>
            <a:xfrm>
              <a:off x="4779575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38"/>
            <p:cNvSpPr/>
            <p:nvPr/>
          </p:nvSpPr>
          <p:spPr>
            <a:xfrm>
              <a:off x="4601288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38"/>
            <p:cNvSpPr/>
            <p:nvPr/>
          </p:nvSpPr>
          <p:spPr>
            <a:xfrm>
              <a:off x="4423002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38"/>
            <p:cNvSpPr/>
            <p:nvPr/>
          </p:nvSpPr>
          <p:spPr>
            <a:xfrm>
              <a:off x="4423002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38"/>
            <p:cNvSpPr/>
            <p:nvPr/>
          </p:nvSpPr>
          <p:spPr>
            <a:xfrm>
              <a:off x="4423002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38"/>
            <p:cNvSpPr/>
            <p:nvPr/>
          </p:nvSpPr>
          <p:spPr>
            <a:xfrm>
              <a:off x="4512145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38"/>
            <p:cNvSpPr/>
            <p:nvPr/>
          </p:nvSpPr>
          <p:spPr>
            <a:xfrm>
              <a:off x="4512145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38"/>
            <p:cNvSpPr/>
            <p:nvPr/>
          </p:nvSpPr>
          <p:spPr>
            <a:xfrm>
              <a:off x="4512145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38"/>
            <p:cNvSpPr/>
            <p:nvPr/>
          </p:nvSpPr>
          <p:spPr>
            <a:xfrm>
              <a:off x="4333859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38"/>
            <p:cNvSpPr/>
            <p:nvPr/>
          </p:nvSpPr>
          <p:spPr>
            <a:xfrm>
              <a:off x="4333859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38"/>
            <p:cNvSpPr/>
            <p:nvPr/>
          </p:nvSpPr>
          <p:spPr>
            <a:xfrm>
              <a:off x="4333859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38"/>
            <p:cNvSpPr/>
            <p:nvPr/>
          </p:nvSpPr>
          <p:spPr>
            <a:xfrm>
              <a:off x="4333859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38"/>
            <p:cNvSpPr/>
            <p:nvPr/>
          </p:nvSpPr>
          <p:spPr>
            <a:xfrm>
              <a:off x="4155572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38"/>
            <p:cNvSpPr/>
            <p:nvPr/>
          </p:nvSpPr>
          <p:spPr>
            <a:xfrm>
              <a:off x="4155572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38"/>
            <p:cNvSpPr/>
            <p:nvPr/>
          </p:nvSpPr>
          <p:spPr>
            <a:xfrm>
              <a:off x="4155572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38"/>
            <p:cNvSpPr/>
            <p:nvPr/>
          </p:nvSpPr>
          <p:spPr>
            <a:xfrm>
              <a:off x="4155572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38"/>
            <p:cNvSpPr/>
            <p:nvPr/>
          </p:nvSpPr>
          <p:spPr>
            <a:xfrm>
              <a:off x="4244716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38"/>
            <p:cNvSpPr/>
            <p:nvPr/>
          </p:nvSpPr>
          <p:spPr>
            <a:xfrm>
              <a:off x="4244716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38"/>
            <p:cNvSpPr/>
            <p:nvPr/>
          </p:nvSpPr>
          <p:spPr>
            <a:xfrm>
              <a:off x="4244716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38"/>
            <p:cNvSpPr/>
            <p:nvPr/>
          </p:nvSpPr>
          <p:spPr>
            <a:xfrm>
              <a:off x="4244716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38"/>
            <p:cNvSpPr/>
            <p:nvPr/>
          </p:nvSpPr>
          <p:spPr>
            <a:xfrm>
              <a:off x="4066429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38"/>
            <p:cNvSpPr/>
            <p:nvPr/>
          </p:nvSpPr>
          <p:spPr>
            <a:xfrm>
              <a:off x="4066429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38"/>
            <p:cNvSpPr/>
            <p:nvPr/>
          </p:nvSpPr>
          <p:spPr>
            <a:xfrm>
              <a:off x="4066429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38"/>
            <p:cNvSpPr/>
            <p:nvPr/>
          </p:nvSpPr>
          <p:spPr>
            <a:xfrm>
              <a:off x="3888143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38"/>
            <p:cNvSpPr/>
            <p:nvPr/>
          </p:nvSpPr>
          <p:spPr>
            <a:xfrm>
              <a:off x="3888143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38"/>
            <p:cNvSpPr/>
            <p:nvPr/>
          </p:nvSpPr>
          <p:spPr>
            <a:xfrm>
              <a:off x="3888143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38"/>
            <p:cNvSpPr/>
            <p:nvPr/>
          </p:nvSpPr>
          <p:spPr>
            <a:xfrm>
              <a:off x="3977286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38"/>
            <p:cNvSpPr/>
            <p:nvPr/>
          </p:nvSpPr>
          <p:spPr>
            <a:xfrm>
              <a:off x="3977286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38"/>
            <p:cNvSpPr/>
            <p:nvPr/>
          </p:nvSpPr>
          <p:spPr>
            <a:xfrm>
              <a:off x="3977286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38"/>
            <p:cNvSpPr/>
            <p:nvPr/>
          </p:nvSpPr>
          <p:spPr>
            <a:xfrm>
              <a:off x="3977286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38"/>
            <p:cNvSpPr/>
            <p:nvPr/>
          </p:nvSpPr>
          <p:spPr>
            <a:xfrm>
              <a:off x="3799000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38"/>
            <p:cNvSpPr/>
            <p:nvPr/>
          </p:nvSpPr>
          <p:spPr>
            <a:xfrm>
              <a:off x="3799000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38"/>
            <p:cNvSpPr/>
            <p:nvPr/>
          </p:nvSpPr>
          <p:spPr>
            <a:xfrm>
              <a:off x="3799000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38"/>
            <p:cNvSpPr/>
            <p:nvPr/>
          </p:nvSpPr>
          <p:spPr>
            <a:xfrm>
              <a:off x="3799000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7" name="Google Shape;3127;p38"/>
          <p:cNvGrpSpPr/>
          <p:nvPr/>
        </p:nvGrpSpPr>
        <p:grpSpPr>
          <a:xfrm>
            <a:off x="2374531" y="-1877848"/>
            <a:ext cx="745392" cy="771458"/>
            <a:chOff x="3962987" y="1472625"/>
            <a:chExt cx="316663" cy="327750"/>
          </a:xfrm>
        </p:grpSpPr>
        <p:grpSp>
          <p:nvGrpSpPr>
            <p:cNvPr id="3128" name="Google Shape;3128;p38"/>
            <p:cNvGrpSpPr/>
            <p:nvPr/>
          </p:nvGrpSpPr>
          <p:grpSpPr>
            <a:xfrm>
              <a:off x="3962987" y="1472625"/>
              <a:ext cx="316663" cy="58800"/>
              <a:chOff x="3962987" y="1472625"/>
              <a:chExt cx="316663" cy="58800"/>
            </a:xfrm>
          </p:grpSpPr>
          <p:sp>
            <p:nvSpPr>
              <p:cNvPr id="3129" name="Google Shape;3129;p38"/>
              <p:cNvSpPr/>
              <p:nvPr/>
            </p:nvSpPr>
            <p:spPr>
              <a:xfrm>
                <a:off x="4220850" y="1472625"/>
                <a:ext cx="58800" cy="58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0" name="Google Shape;3130;p38"/>
              <p:cNvSpPr/>
              <p:nvPr/>
            </p:nvSpPr>
            <p:spPr>
              <a:xfrm>
                <a:off x="4134896" y="1472625"/>
                <a:ext cx="58800" cy="58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1" name="Google Shape;3131;p38"/>
              <p:cNvSpPr/>
              <p:nvPr/>
            </p:nvSpPr>
            <p:spPr>
              <a:xfrm>
                <a:off x="4048941" y="1472625"/>
                <a:ext cx="58800" cy="58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2" name="Google Shape;3132;p38"/>
              <p:cNvSpPr/>
              <p:nvPr/>
            </p:nvSpPr>
            <p:spPr>
              <a:xfrm>
                <a:off x="3962987" y="1472625"/>
                <a:ext cx="58800" cy="58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33" name="Google Shape;3133;p38"/>
            <p:cNvGrpSpPr/>
            <p:nvPr/>
          </p:nvGrpSpPr>
          <p:grpSpPr>
            <a:xfrm>
              <a:off x="3962987" y="1562275"/>
              <a:ext cx="316663" cy="58800"/>
              <a:chOff x="3962987" y="1472625"/>
              <a:chExt cx="316663" cy="58800"/>
            </a:xfrm>
          </p:grpSpPr>
          <p:sp>
            <p:nvSpPr>
              <p:cNvPr id="3134" name="Google Shape;3134;p38"/>
              <p:cNvSpPr/>
              <p:nvPr/>
            </p:nvSpPr>
            <p:spPr>
              <a:xfrm>
                <a:off x="4220850" y="1472625"/>
                <a:ext cx="58800" cy="58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5" name="Google Shape;3135;p38"/>
              <p:cNvSpPr/>
              <p:nvPr/>
            </p:nvSpPr>
            <p:spPr>
              <a:xfrm>
                <a:off x="4134896" y="1472625"/>
                <a:ext cx="58800" cy="58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6" name="Google Shape;3136;p38"/>
              <p:cNvSpPr/>
              <p:nvPr/>
            </p:nvSpPr>
            <p:spPr>
              <a:xfrm>
                <a:off x="4048941" y="1472625"/>
                <a:ext cx="58800" cy="58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7" name="Google Shape;3137;p38"/>
              <p:cNvSpPr/>
              <p:nvPr/>
            </p:nvSpPr>
            <p:spPr>
              <a:xfrm>
                <a:off x="3962987" y="1472625"/>
                <a:ext cx="58800" cy="58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38" name="Google Shape;3138;p38"/>
            <p:cNvGrpSpPr/>
            <p:nvPr/>
          </p:nvGrpSpPr>
          <p:grpSpPr>
            <a:xfrm>
              <a:off x="3962987" y="1651925"/>
              <a:ext cx="316663" cy="58800"/>
              <a:chOff x="3962987" y="1472625"/>
              <a:chExt cx="316663" cy="58800"/>
            </a:xfrm>
          </p:grpSpPr>
          <p:sp>
            <p:nvSpPr>
              <p:cNvPr id="3139" name="Google Shape;3139;p38"/>
              <p:cNvSpPr/>
              <p:nvPr/>
            </p:nvSpPr>
            <p:spPr>
              <a:xfrm>
                <a:off x="4220850" y="1472625"/>
                <a:ext cx="58800" cy="58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0" name="Google Shape;3140;p38"/>
              <p:cNvSpPr/>
              <p:nvPr/>
            </p:nvSpPr>
            <p:spPr>
              <a:xfrm>
                <a:off x="4134896" y="1472625"/>
                <a:ext cx="58800" cy="58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3141;p38"/>
              <p:cNvSpPr/>
              <p:nvPr/>
            </p:nvSpPr>
            <p:spPr>
              <a:xfrm>
                <a:off x="4048941" y="1472625"/>
                <a:ext cx="58800" cy="58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2" name="Google Shape;3142;p38"/>
              <p:cNvSpPr/>
              <p:nvPr/>
            </p:nvSpPr>
            <p:spPr>
              <a:xfrm>
                <a:off x="3962987" y="1472625"/>
                <a:ext cx="58800" cy="58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43" name="Google Shape;3143;p38"/>
            <p:cNvGrpSpPr/>
            <p:nvPr/>
          </p:nvGrpSpPr>
          <p:grpSpPr>
            <a:xfrm>
              <a:off x="3962987" y="1741575"/>
              <a:ext cx="316663" cy="58800"/>
              <a:chOff x="3962987" y="1472625"/>
              <a:chExt cx="316663" cy="58800"/>
            </a:xfrm>
          </p:grpSpPr>
          <p:sp>
            <p:nvSpPr>
              <p:cNvPr id="3144" name="Google Shape;3144;p38"/>
              <p:cNvSpPr/>
              <p:nvPr/>
            </p:nvSpPr>
            <p:spPr>
              <a:xfrm>
                <a:off x="4220850" y="1472625"/>
                <a:ext cx="58800" cy="58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5" name="Google Shape;3145;p38"/>
              <p:cNvSpPr/>
              <p:nvPr/>
            </p:nvSpPr>
            <p:spPr>
              <a:xfrm>
                <a:off x="4134896" y="1472625"/>
                <a:ext cx="58800" cy="58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6" name="Google Shape;3146;p38"/>
              <p:cNvSpPr/>
              <p:nvPr/>
            </p:nvSpPr>
            <p:spPr>
              <a:xfrm>
                <a:off x="4048941" y="1472625"/>
                <a:ext cx="58800" cy="58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7" name="Google Shape;3147;p38"/>
              <p:cNvSpPr/>
              <p:nvPr/>
            </p:nvSpPr>
            <p:spPr>
              <a:xfrm>
                <a:off x="3962987" y="1472625"/>
                <a:ext cx="58800" cy="588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148" name="Google Shape;3148;p38"/>
          <p:cNvSpPr txBox="1">
            <a:spLocks noGrp="1"/>
          </p:cNvSpPr>
          <p:nvPr>
            <p:ph type="ctrTitle"/>
          </p:nvPr>
        </p:nvSpPr>
        <p:spPr>
          <a:xfrm>
            <a:off x="3620278" y="1008715"/>
            <a:ext cx="4836222" cy="253488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Arabic Typesetting" panose="03020402040406030203" pitchFamily="66" charset="-78"/>
              </a:rPr>
              <a:t>Intrusion Prevention System</a:t>
            </a:r>
            <a:b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Arabic Typesetting" panose="03020402040406030203" pitchFamily="66" charset="-78"/>
              </a:rPr>
            </a:br>
            <a: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abic Typesetting" panose="03020402040406030203" pitchFamily="66" charset="-78"/>
                <a:cs typeface="Arabic Typesetting" panose="03020402040406030203" pitchFamily="66" charset="-78"/>
              </a:rPr>
              <a:t>(IPS)</a:t>
            </a:r>
            <a:endParaRPr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pic>
        <p:nvPicPr>
          <p:cNvPr id="3150" name="Google Shape;315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4243" y="2471594"/>
            <a:ext cx="860803" cy="831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1" name="Google Shape;315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5469" y="1399591"/>
            <a:ext cx="1472020" cy="2144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2" name="Google Shape;3152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0956" y="1946150"/>
            <a:ext cx="771393" cy="10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3" name="Google Shape;3153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90982" y="2867342"/>
            <a:ext cx="1472020" cy="1498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4" name="Google Shape;3154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41381" y="2940678"/>
            <a:ext cx="715719" cy="11679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162;p39">
            <a:extLst>
              <a:ext uri="{FF2B5EF4-FFF2-40B4-BE49-F238E27FC236}">
                <a16:creationId xmlns:a16="http://schemas.microsoft.com/office/drawing/2014/main" id="{6D2C8E09-316E-ACDD-15F2-BE1C031D9300}"/>
              </a:ext>
            </a:extLst>
          </p:cNvPr>
          <p:cNvSpPr txBox="1"/>
          <p:nvPr/>
        </p:nvSpPr>
        <p:spPr>
          <a:xfrm>
            <a:off x="6144000" y="3303037"/>
            <a:ext cx="3000000" cy="1119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arajita" panose="02020603050405020304" pitchFamily="18" charset="0"/>
                <a:cs typeface="Aparajita" panose="02020603050405020304" pitchFamily="18" charset="0"/>
                <a:sym typeface="Advent Pro"/>
              </a:rPr>
              <a:t>Supervised by :</a:t>
            </a:r>
          </a:p>
          <a:p>
            <a:pPr lvl="0" algn="ctr"/>
            <a:r>
              <a:rPr lang="en-US" sz="2000" b="1" u="sng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arajita" panose="02020603050405020304" pitchFamily="18" charset="0"/>
                <a:cs typeface="Aparajita" panose="02020603050405020304" pitchFamily="18" charset="0"/>
                <a:sym typeface="Alumni Sans Pinstripe"/>
              </a:rPr>
              <a:t>Dr Mohamed Taha </a:t>
            </a:r>
            <a:br>
              <a:rPr lang="en-US" sz="2000" b="1" u="sng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arajita" panose="02020603050405020304" pitchFamily="18" charset="0"/>
                <a:cs typeface="Aparajita" panose="02020603050405020304" pitchFamily="18" charset="0"/>
                <a:sym typeface="Alumni Sans Pinstripe"/>
              </a:rPr>
            </a:br>
            <a:r>
              <a:rPr lang="en-US" sz="2000" b="1" u="sng" dirty="0" err="1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arajita" panose="02020603050405020304" pitchFamily="18" charset="0"/>
                <a:cs typeface="Aparajita" panose="02020603050405020304" pitchFamily="18" charset="0"/>
                <a:sym typeface="Alumni Sans Pinstripe"/>
              </a:rPr>
              <a:t>eng</a:t>
            </a:r>
            <a:r>
              <a:rPr lang="en-US" sz="2000" b="1" u="sng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parajita" panose="02020603050405020304" pitchFamily="18" charset="0"/>
                <a:cs typeface="Aparajita" panose="02020603050405020304" pitchFamily="18" charset="0"/>
                <a:sym typeface="Alumni Sans Pinstripe"/>
              </a:rPr>
              <a:t> Ahmed Tawfiq</a:t>
            </a:r>
            <a:endParaRPr sz="2000" b="1" u="sng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parajita" panose="02020603050405020304" pitchFamily="18" charset="0"/>
              <a:cs typeface="Aparajita" panose="02020603050405020304" pitchFamily="18" charset="0"/>
              <a:sym typeface="Advent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56657-5899-AEE0-F465-CC53C920D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25">
            <a:extLst>
              <a:ext uri="{FF2B5EF4-FFF2-40B4-BE49-F238E27FC236}">
                <a16:creationId xmlns:a16="http://schemas.microsoft.com/office/drawing/2014/main" id="{1EC24718-0E71-D7F9-7A25-8B76CF22BF4C}"/>
              </a:ext>
            </a:extLst>
          </p:cNvPr>
          <p:cNvGrpSpPr/>
          <p:nvPr/>
        </p:nvGrpSpPr>
        <p:grpSpPr>
          <a:xfrm>
            <a:off x="925417" y="539827"/>
            <a:ext cx="1894901" cy="1889198"/>
            <a:chOff x="-1" y="-167771"/>
            <a:chExt cx="950101" cy="1017800"/>
          </a:xfrm>
        </p:grpSpPr>
        <p:sp>
          <p:nvSpPr>
            <p:cNvPr id="14" name="Freeform 26">
              <a:extLst>
                <a:ext uri="{FF2B5EF4-FFF2-40B4-BE49-F238E27FC236}">
                  <a16:creationId xmlns:a16="http://schemas.microsoft.com/office/drawing/2014/main" id="{6B2D8397-DB19-7CDB-0E11-52054FA0BC38}"/>
                </a:ext>
              </a:extLst>
            </p:cNvPr>
            <p:cNvSpPr/>
            <p:nvPr/>
          </p:nvSpPr>
          <p:spPr>
            <a:xfrm>
              <a:off x="-1" y="-167771"/>
              <a:ext cx="950101" cy="1017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45DEEF">
                      <a:alpha val="100000"/>
                    </a:srgbClr>
                  </a:gs>
                  <a:gs pos="100000">
                    <a:srgbClr val="0074AD">
                      <a:alpha val="65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r>
                <a:rPr lang="en-US" dirty="0"/>
                <a:t> 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                    </a:t>
              </a:r>
              <a:endParaRPr lang="en-US" sz="7200" b="1" dirty="0">
                <a:solidFill>
                  <a:schemeClr val="dk1"/>
                </a:solidFill>
                <a:latin typeface="Alumni Sans Pinstripe"/>
                <a:sym typeface="Alumni Sans Pinstripe"/>
              </a:endParaRPr>
            </a:p>
          </p:txBody>
        </p:sp>
        <p:sp>
          <p:nvSpPr>
            <p:cNvPr id="15" name="TextBox 27">
              <a:extLst>
                <a:ext uri="{FF2B5EF4-FFF2-40B4-BE49-F238E27FC236}">
                  <a16:creationId xmlns:a16="http://schemas.microsoft.com/office/drawing/2014/main" id="{0422B18A-BC80-AD04-7989-FB1CCEC63819}"/>
                </a:ext>
              </a:extLst>
            </p:cNvPr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sp>
        <p:nvSpPr>
          <p:cNvPr id="16" name="Google Shape;3186;p40">
            <a:extLst>
              <a:ext uri="{FF2B5EF4-FFF2-40B4-BE49-F238E27FC236}">
                <a16:creationId xmlns:a16="http://schemas.microsoft.com/office/drawing/2014/main" id="{7824A06A-F4B4-64EA-A3FD-06907EE73C7C}"/>
              </a:ext>
            </a:extLst>
          </p:cNvPr>
          <p:cNvSpPr txBox="1">
            <a:spLocks/>
          </p:cNvSpPr>
          <p:nvPr/>
        </p:nvSpPr>
        <p:spPr>
          <a:xfrm>
            <a:off x="428625" y="2429025"/>
            <a:ext cx="3251009" cy="9618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Amasis MT Pro" panose="02040504050005020304" pitchFamily="18" charset="0"/>
                <a:cs typeface="AngsanaUPC" panose="020B0502040204020203" pitchFamily="18" charset="-34"/>
              </a:rPr>
              <a:t>Objectives</a:t>
            </a:r>
          </a:p>
        </p:txBody>
      </p:sp>
      <p:pic>
        <p:nvPicPr>
          <p:cNvPr id="3" name="Picture 2" descr="A blue target with a dart in the center&#10;&#10;AI-generated content may be incorrect.">
            <a:extLst>
              <a:ext uri="{FF2B5EF4-FFF2-40B4-BE49-F238E27FC236}">
                <a16:creationId xmlns:a16="http://schemas.microsoft.com/office/drawing/2014/main" id="{21E6D39C-F662-49C8-D006-83B2BEAD2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rcRect l="38820"/>
          <a:stretch>
            <a:fillRect/>
          </a:stretch>
        </p:blipFill>
        <p:spPr>
          <a:xfrm>
            <a:off x="4461831" y="0"/>
            <a:ext cx="4682169" cy="5143500"/>
          </a:xfrm>
          <a:prstGeom prst="rect">
            <a:avLst/>
          </a:prstGeom>
        </p:spPr>
      </p:pic>
      <p:sp>
        <p:nvSpPr>
          <p:cNvPr id="11" name="Google Shape;4262;p55">
            <a:extLst>
              <a:ext uri="{FF2B5EF4-FFF2-40B4-BE49-F238E27FC236}">
                <a16:creationId xmlns:a16="http://schemas.microsoft.com/office/drawing/2014/main" id="{B05A3A48-D37C-8B3E-A396-F42AFE27CED0}"/>
              </a:ext>
            </a:extLst>
          </p:cNvPr>
          <p:cNvSpPr txBox="1">
            <a:spLocks/>
          </p:cNvSpPr>
          <p:nvPr/>
        </p:nvSpPr>
        <p:spPr>
          <a:xfrm>
            <a:off x="1155422" y="964447"/>
            <a:ext cx="12483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72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60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60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60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60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60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60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60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60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9pPr>
          </a:lstStyle>
          <a:p>
            <a:r>
              <a:rPr lang="en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902357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7" name="Google Shape;4797;p67"/>
          <p:cNvSpPr/>
          <p:nvPr/>
        </p:nvSpPr>
        <p:spPr>
          <a:xfrm>
            <a:off x="2943075" y="1366105"/>
            <a:ext cx="3257700" cy="3258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8" name="Google Shape;4798;p67"/>
          <p:cNvSpPr txBox="1">
            <a:spLocks noGrp="1"/>
          </p:cNvSpPr>
          <p:nvPr>
            <p:ph type="title"/>
          </p:nvPr>
        </p:nvSpPr>
        <p:spPr>
          <a:xfrm>
            <a:off x="713175" y="146493"/>
            <a:ext cx="7717500" cy="738900"/>
          </a:xfrm>
          <a:prstGeom prst="rect">
            <a:avLst/>
          </a:prstGeom>
          <a:solidFill>
            <a:srgbClr val="10908D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4000" dirty="0">
                <a:latin typeface="Aparajita" panose="02020603050405020304" pitchFamily="18" charset="0"/>
                <a:cs typeface="Aparajita" panose="02020603050405020304" pitchFamily="18" charset="0"/>
              </a:rPr>
              <a:t>objectives</a:t>
            </a:r>
            <a:endParaRPr sz="40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pic>
        <p:nvPicPr>
          <p:cNvPr id="4799" name="Google Shape;479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1250" y="2123401"/>
            <a:ext cx="1101350" cy="1743449"/>
          </a:xfrm>
          <a:prstGeom prst="rect">
            <a:avLst/>
          </a:prstGeom>
          <a:noFill/>
          <a:ln>
            <a:noFill/>
          </a:ln>
        </p:spPr>
      </p:pic>
      <p:sp>
        <p:nvSpPr>
          <p:cNvPr id="4801" name="Google Shape;4801;p67"/>
          <p:cNvSpPr txBox="1"/>
          <p:nvPr/>
        </p:nvSpPr>
        <p:spPr>
          <a:xfrm>
            <a:off x="352540" y="1691527"/>
            <a:ext cx="2437353" cy="1101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Amasis MT Pro" panose="02040504050005020304" pitchFamily="18" charset="0"/>
                <a:sym typeface="Alumni Sans Pinstripe"/>
              </a:rPr>
              <a:t>Real time Logging and Monitoring Network Traffic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4803" name="Google Shape;4803;p67"/>
          <p:cNvSpPr txBox="1"/>
          <p:nvPr/>
        </p:nvSpPr>
        <p:spPr>
          <a:xfrm>
            <a:off x="6656906" y="1823839"/>
            <a:ext cx="1537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Amasis MT Pro" panose="02040504050005020304" pitchFamily="18" charset="0"/>
              </a:rPr>
              <a:t>Seamless Integration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4805" name="Google Shape;4805;p67"/>
          <p:cNvSpPr txBox="1"/>
          <p:nvPr/>
        </p:nvSpPr>
        <p:spPr>
          <a:xfrm>
            <a:off x="473726" y="3234123"/>
            <a:ext cx="2103949" cy="127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Amasis MT Pro" panose="02040504050005020304" pitchFamily="18" charset="0"/>
                <a:sym typeface="Advent Pro Medium"/>
              </a:rPr>
              <a:t>Real Time Threat Detection and Prevention.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4807" name="Google Shape;4807;p67"/>
          <p:cNvSpPr txBox="1"/>
          <p:nvPr/>
        </p:nvSpPr>
        <p:spPr>
          <a:xfrm>
            <a:off x="6703345" y="3209250"/>
            <a:ext cx="1966929" cy="922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Amasis MT Pro" panose="02040504050005020304" pitchFamily="18" charset="0"/>
                <a:sym typeface="Advent Pro Medium"/>
              </a:rPr>
              <a:t>Faster Incident Response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Advent Pro Medium"/>
              <a:ea typeface="Advent Pro Medium"/>
              <a:cs typeface="Advent Pro Medium"/>
              <a:sym typeface="Advent Pro Medium"/>
            </a:endParaRPr>
          </a:p>
        </p:txBody>
      </p:sp>
      <p:sp>
        <p:nvSpPr>
          <p:cNvPr id="4808" name="Google Shape;4808;p67"/>
          <p:cNvSpPr/>
          <p:nvPr/>
        </p:nvSpPr>
        <p:spPr>
          <a:xfrm>
            <a:off x="2511638" y="1704967"/>
            <a:ext cx="1101300" cy="11019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09" name="Google Shape;4809;p67"/>
          <p:cNvSpPr/>
          <p:nvPr/>
        </p:nvSpPr>
        <p:spPr>
          <a:xfrm>
            <a:off x="2511638" y="3029392"/>
            <a:ext cx="1101300" cy="11019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10" name="Google Shape;4810;p67"/>
          <p:cNvSpPr/>
          <p:nvPr/>
        </p:nvSpPr>
        <p:spPr>
          <a:xfrm>
            <a:off x="5531063" y="1704967"/>
            <a:ext cx="1101300" cy="11019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11" name="Google Shape;4811;p67"/>
          <p:cNvSpPr/>
          <p:nvPr/>
        </p:nvSpPr>
        <p:spPr>
          <a:xfrm>
            <a:off x="5531063" y="3029392"/>
            <a:ext cx="1101300" cy="1101900"/>
          </a:xfrm>
          <a:prstGeom prst="ellipse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2" name="Google Shape;4812;p67"/>
          <p:cNvSpPr/>
          <p:nvPr/>
        </p:nvSpPr>
        <p:spPr>
          <a:xfrm>
            <a:off x="5788781" y="2025459"/>
            <a:ext cx="540632" cy="511120"/>
          </a:xfrm>
          <a:custGeom>
            <a:avLst/>
            <a:gdLst/>
            <a:ahLst/>
            <a:cxnLst/>
            <a:rect l="l" t="t" r="r" b="b"/>
            <a:pathLst>
              <a:path w="11348" h="11300" extrusionOk="0">
                <a:moveTo>
                  <a:pt x="7752" y="846"/>
                </a:moveTo>
                <a:cubicBezTo>
                  <a:pt x="7978" y="846"/>
                  <a:pt x="8133" y="1025"/>
                  <a:pt x="8133" y="1239"/>
                </a:cubicBezTo>
                <a:lnTo>
                  <a:pt x="8133" y="4001"/>
                </a:lnTo>
                <a:lnTo>
                  <a:pt x="4252" y="4001"/>
                </a:lnTo>
                <a:cubicBezTo>
                  <a:pt x="3763" y="4001"/>
                  <a:pt x="3359" y="4406"/>
                  <a:pt x="3359" y="4894"/>
                </a:cubicBezTo>
                <a:lnTo>
                  <a:pt x="3359" y="4990"/>
                </a:lnTo>
                <a:lnTo>
                  <a:pt x="1168" y="4990"/>
                </a:lnTo>
                <a:lnTo>
                  <a:pt x="1168" y="5001"/>
                </a:lnTo>
                <a:cubicBezTo>
                  <a:pt x="942" y="5001"/>
                  <a:pt x="787" y="4823"/>
                  <a:pt x="787" y="4609"/>
                </a:cubicBezTo>
                <a:lnTo>
                  <a:pt x="787" y="1239"/>
                </a:lnTo>
                <a:cubicBezTo>
                  <a:pt x="787" y="1013"/>
                  <a:pt x="965" y="846"/>
                  <a:pt x="1168" y="846"/>
                </a:cubicBezTo>
                <a:close/>
                <a:moveTo>
                  <a:pt x="3370" y="6621"/>
                </a:moveTo>
                <a:lnTo>
                  <a:pt x="3370" y="6978"/>
                </a:lnTo>
                <a:lnTo>
                  <a:pt x="3180" y="6978"/>
                </a:lnTo>
                <a:lnTo>
                  <a:pt x="3370" y="6621"/>
                </a:lnTo>
                <a:close/>
                <a:moveTo>
                  <a:pt x="3382" y="7335"/>
                </a:moveTo>
                <a:lnTo>
                  <a:pt x="3382" y="7490"/>
                </a:lnTo>
                <a:lnTo>
                  <a:pt x="2644" y="7490"/>
                </a:lnTo>
                <a:cubicBezTo>
                  <a:pt x="2597" y="7490"/>
                  <a:pt x="2573" y="7454"/>
                  <a:pt x="2573" y="7407"/>
                </a:cubicBezTo>
                <a:cubicBezTo>
                  <a:pt x="2573" y="7383"/>
                  <a:pt x="2585" y="7371"/>
                  <a:pt x="2597" y="7347"/>
                </a:cubicBezTo>
                <a:cubicBezTo>
                  <a:pt x="2620" y="7335"/>
                  <a:pt x="2632" y="7335"/>
                  <a:pt x="2656" y="7335"/>
                </a:cubicBezTo>
                <a:close/>
                <a:moveTo>
                  <a:pt x="8966" y="8276"/>
                </a:moveTo>
                <a:cubicBezTo>
                  <a:pt x="9062" y="8276"/>
                  <a:pt x="9133" y="8347"/>
                  <a:pt x="9133" y="8442"/>
                </a:cubicBezTo>
                <a:lnTo>
                  <a:pt x="9133" y="8573"/>
                </a:lnTo>
                <a:cubicBezTo>
                  <a:pt x="9109" y="8573"/>
                  <a:pt x="9074" y="8561"/>
                  <a:pt x="9038" y="8561"/>
                </a:cubicBezTo>
                <a:lnTo>
                  <a:pt x="7454" y="8561"/>
                </a:lnTo>
                <a:cubicBezTo>
                  <a:pt x="7419" y="8561"/>
                  <a:pt x="7395" y="8561"/>
                  <a:pt x="7359" y="8573"/>
                </a:cubicBezTo>
                <a:lnTo>
                  <a:pt x="7359" y="8442"/>
                </a:lnTo>
                <a:cubicBezTo>
                  <a:pt x="7359" y="8347"/>
                  <a:pt x="7430" y="8276"/>
                  <a:pt x="7526" y="8276"/>
                </a:cubicBezTo>
                <a:close/>
                <a:moveTo>
                  <a:pt x="9883" y="4347"/>
                </a:moveTo>
                <a:cubicBezTo>
                  <a:pt x="10193" y="4347"/>
                  <a:pt x="10443" y="4597"/>
                  <a:pt x="10443" y="4906"/>
                </a:cubicBezTo>
                <a:lnTo>
                  <a:pt x="10443" y="9276"/>
                </a:lnTo>
                <a:lnTo>
                  <a:pt x="9478" y="9276"/>
                </a:lnTo>
                <a:lnTo>
                  <a:pt x="9478" y="9109"/>
                </a:lnTo>
                <a:lnTo>
                  <a:pt x="9764" y="9109"/>
                </a:lnTo>
                <a:cubicBezTo>
                  <a:pt x="10038" y="9109"/>
                  <a:pt x="10264" y="8883"/>
                  <a:pt x="10264" y="8597"/>
                </a:cubicBezTo>
                <a:lnTo>
                  <a:pt x="10264" y="5942"/>
                </a:lnTo>
                <a:cubicBezTo>
                  <a:pt x="10264" y="5847"/>
                  <a:pt x="10193" y="5775"/>
                  <a:pt x="10097" y="5775"/>
                </a:cubicBezTo>
                <a:cubicBezTo>
                  <a:pt x="10014" y="5775"/>
                  <a:pt x="9931" y="5847"/>
                  <a:pt x="9931" y="5942"/>
                </a:cubicBezTo>
                <a:lnTo>
                  <a:pt x="9931" y="8585"/>
                </a:lnTo>
                <a:cubicBezTo>
                  <a:pt x="9931" y="8680"/>
                  <a:pt x="9859" y="8752"/>
                  <a:pt x="9764" y="8752"/>
                </a:cubicBezTo>
                <a:lnTo>
                  <a:pt x="9478" y="8752"/>
                </a:lnTo>
                <a:lnTo>
                  <a:pt x="9478" y="8419"/>
                </a:lnTo>
                <a:cubicBezTo>
                  <a:pt x="9478" y="8157"/>
                  <a:pt x="9252" y="7918"/>
                  <a:pt x="8966" y="7918"/>
                </a:cubicBezTo>
                <a:lnTo>
                  <a:pt x="7526" y="7918"/>
                </a:lnTo>
                <a:cubicBezTo>
                  <a:pt x="7264" y="7918"/>
                  <a:pt x="7026" y="8145"/>
                  <a:pt x="7026" y="8419"/>
                </a:cubicBezTo>
                <a:lnTo>
                  <a:pt x="7026" y="8752"/>
                </a:lnTo>
                <a:lnTo>
                  <a:pt x="4382" y="8752"/>
                </a:lnTo>
                <a:cubicBezTo>
                  <a:pt x="4299" y="8752"/>
                  <a:pt x="4204" y="8680"/>
                  <a:pt x="4204" y="8585"/>
                </a:cubicBezTo>
                <a:lnTo>
                  <a:pt x="4204" y="5121"/>
                </a:lnTo>
                <a:cubicBezTo>
                  <a:pt x="4204" y="5025"/>
                  <a:pt x="4287" y="4942"/>
                  <a:pt x="4382" y="4942"/>
                </a:cubicBezTo>
                <a:lnTo>
                  <a:pt x="9740" y="4942"/>
                </a:lnTo>
                <a:cubicBezTo>
                  <a:pt x="9836" y="4942"/>
                  <a:pt x="9919" y="5013"/>
                  <a:pt x="9919" y="5121"/>
                </a:cubicBezTo>
                <a:lnTo>
                  <a:pt x="9919" y="5251"/>
                </a:lnTo>
                <a:cubicBezTo>
                  <a:pt x="9919" y="5347"/>
                  <a:pt x="10002" y="5418"/>
                  <a:pt x="10086" y="5418"/>
                </a:cubicBezTo>
                <a:cubicBezTo>
                  <a:pt x="10181" y="5418"/>
                  <a:pt x="10252" y="5347"/>
                  <a:pt x="10252" y="5251"/>
                </a:cubicBezTo>
                <a:lnTo>
                  <a:pt x="10252" y="5121"/>
                </a:lnTo>
                <a:cubicBezTo>
                  <a:pt x="10252" y="4835"/>
                  <a:pt x="10026" y="4609"/>
                  <a:pt x="9740" y="4609"/>
                </a:cubicBezTo>
                <a:lnTo>
                  <a:pt x="4382" y="4609"/>
                </a:lnTo>
                <a:cubicBezTo>
                  <a:pt x="4109" y="4609"/>
                  <a:pt x="3882" y="4835"/>
                  <a:pt x="3882" y="5121"/>
                </a:cubicBezTo>
                <a:lnTo>
                  <a:pt x="3882" y="8585"/>
                </a:lnTo>
                <a:cubicBezTo>
                  <a:pt x="3882" y="8871"/>
                  <a:pt x="4109" y="9097"/>
                  <a:pt x="4382" y="9097"/>
                </a:cubicBezTo>
                <a:lnTo>
                  <a:pt x="7026" y="9097"/>
                </a:lnTo>
                <a:lnTo>
                  <a:pt x="7026" y="9252"/>
                </a:lnTo>
                <a:lnTo>
                  <a:pt x="3716" y="9252"/>
                </a:lnTo>
                <a:lnTo>
                  <a:pt x="3716" y="4906"/>
                </a:lnTo>
                <a:cubicBezTo>
                  <a:pt x="3716" y="4597"/>
                  <a:pt x="3966" y="4347"/>
                  <a:pt x="4287" y="4347"/>
                </a:cubicBezTo>
                <a:close/>
                <a:moveTo>
                  <a:pt x="7038" y="9597"/>
                </a:moveTo>
                <a:lnTo>
                  <a:pt x="7038" y="10002"/>
                </a:lnTo>
                <a:lnTo>
                  <a:pt x="3549" y="10002"/>
                </a:lnTo>
                <a:cubicBezTo>
                  <a:pt x="3539" y="10003"/>
                  <a:pt x="3529" y="10004"/>
                  <a:pt x="3520" y="10004"/>
                </a:cubicBezTo>
                <a:cubicBezTo>
                  <a:pt x="3434" y="10004"/>
                  <a:pt x="3351" y="9959"/>
                  <a:pt x="3287" y="9895"/>
                </a:cubicBezTo>
                <a:cubicBezTo>
                  <a:pt x="3216" y="9823"/>
                  <a:pt x="3168" y="9716"/>
                  <a:pt x="3168" y="9609"/>
                </a:cubicBezTo>
                <a:cubicBezTo>
                  <a:pt x="3168" y="9597"/>
                  <a:pt x="3168" y="9597"/>
                  <a:pt x="3180" y="9597"/>
                </a:cubicBezTo>
                <a:close/>
                <a:moveTo>
                  <a:pt x="10990" y="9609"/>
                </a:moveTo>
                <a:lnTo>
                  <a:pt x="10990" y="9633"/>
                </a:lnTo>
                <a:cubicBezTo>
                  <a:pt x="10979" y="9835"/>
                  <a:pt x="10812" y="10014"/>
                  <a:pt x="10598" y="10014"/>
                </a:cubicBezTo>
                <a:lnTo>
                  <a:pt x="9478" y="10014"/>
                </a:lnTo>
                <a:lnTo>
                  <a:pt x="9478" y="9609"/>
                </a:lnTo>
                <a:close/>
                <a:moveTo>
                  <a:pt x="9050" y="8883"/>
                </a:moveTo>
                <a:cubicBezTo>
                  <a:pt x="9085" y="8883"/>
                  <a:pt x="9133" y="8931"/>
                  <a:pt x="9133" y="8978"/>
                </a:cubicBezTo>
                <a:lnTo>
                  <a:pt x="9133" y="10240"/>
                </a:lnTo>
                <a:cubicBezTo>
                  <a:pt x="9133" y="10288"/>
                  <a:pt x="9085" y="10324"/>
                  <a:pt x="9050" y="10324"/>
                </a:cubicBezTo>
                <a:lnTo>
                  <a:pt x="7454" y="10324"/>
                </a:lnTo>
                <a:cubicBezTo>
                  <a:pt x="7407" y="10324"/>
                  <a:pt x="7359" y="10288"/>
                  <a:pt x="7359" y="10240"/>
                </a:cubicBezTo>
                <a:lnTo>
                  <a:pt x="7359" y="10181"/>
                </a:lnTo>
                <a:lnTo>
                  <a:pt x="7359" y="8978"/>
                </a:lnTo>
                <a:cubicBezTo>
                  <a:pt x="7359" y="8931"/>
                  <a:pt x="7407" y="8883"/>
                  <a:pt x="7454" y="8883"/>
                </a:cubicBezTo>
                <a:close/>
                <a:moveTo>
                  <a:pt x="9133" y="10645"/>
                </a:moveTo>
                <a:lnTo>
                  <a:pt x="9133" y="10776"/>
                </a:lnTo>
                <a:cubicBezTo>
                  <a:pt x="9133" y="10859"/>
                  <a:pt x="9062" y="10943"/>
                  <a:pt x="8966" y="10943"/>
                </a:cubicBezTo>
                <a:lnTo>
                  <a:pt x="7526" y="10943"/>
                </a:lnTo>
                <a:cubicBezTo>
                  <a:pt x="7442" y="10943"/>
                  <a:pt x="7359" y="10859"/>
                  <a:pt x="7359" y="10776"/>
                </a:cubicBezTo>
                <a:lnTo>
                  <a:pt x="7359" y="10645"/>
                </a:lnTo>
                <a:cubicBezTo>
                  <a:pt x="7395" y="10645"/>
                  <a:pt x="7419" y="10657"/>
                  <a:pt x="7454" y="10657"/>
                </a:cubicBezTo>
                <a:lnTo>
                  <a:pt x="9050" y="10657"/>
                </a:lnTo>
                <a:cubicBezTo>
                  <a:pt x="9074" y="10657"/>
                  <a:pt x="9109" y="10657"/>
                  <a:pt x="9133" y="10645"/>
                </a:cubicBezTo>
                <a:close/>
                <a:moveTo>
                  <a:pt x="858" y="1"/>
                </a:moveTo>
                <a:cubicBezTo>
                  <a:pt x="382" y="1"/>
                  <a:pt x="1" y="382"/>
                  <a:pt x="1" y="858"/>
                </a:cubicBezTo>
                <a:lnTo>
                  <a:pt x="1" y="5561"/>
                </a:lnTo>
                <a:cubicBezTo>
                  <a:pt x="1" y="6037"/>
                  <a:pt x="382" y="6430"/>
                  <a:pt x="858" y="6430"/>
                </a:cubicBezTo>
                <a:lnTo>
                  <a:pt x="1334" y="6430"/>
                </a:lnTo>
                <a:cubicBezTo>
                  <a:pt x="1430" y="6430"/>
                  <a:pt x="1501" y="6359"/>
                  <a:pt x="1501" y="6264"/>
                </a:cubicBezTo>
                <a:cubicBezTo>
                  <a:pt x="1501" y="6180"/>
                  <a:pt x="1430" y="6097"/>
                  <a:pt x="1334" y="6097"/>
                </a:cubicBezTo>
                <a:lnTo>
                  <a:pt x="858" y="6097"/>
                </a:lnTo>
                <a:cubicBezTo>
                  <a:pt x="572" y="6097"/>
                  <a:pt x="334" y="5859"/>
                  <a:pt x="334" y="5585"/>
                </a:cubicBezTo>
                <a:lnTo>
                  <a:pt x="334" y="882"/>
                </a:lnTo>
                <a:cubicBezTo>
                  <a:pt x="334" y="596"/>
                  <a:pt x="572" y="358"/>
                  <a:pt x="858" y="358"/>
                </a:cubicBezTo>
                <a:lnTo>
                  <a:pt x="8062" y="358"/>
                </a:lnTo>
                <a:cubicBezTo>
                  <a:pt x="8347" y="358"/>
                  <a:pt x="8585" y="596"/>
                  <a:pt x="8585" y="882"/>
                </a:cubicBezTo>
                <a:lnTo>
                  <a:pt x="8585" y="4001"/>
                </a:lnTo>
                <a:lnTo>
                  <a:pt x="8478" y="4001"/>
                </a:lnTo>
                <a:lnTo>
                  <a:pt x="8478" y="1215"/>
                </a:lnTo>
                <a:cubicBezTo>
                  <a:pt x="8478" y="822"/>
                  <a:pt x="8157" y="489"/>
                  <a:pt x="7752" y="489"/>
                </a:cubicBezTo>
                <a:lnTo>
                  <a:pt x="1168" y="489"/>
                </a:lnTo>
                <a:cubicBezTo>
                  <a:pt x="775" y="489"/>
                  <a:pt x="442" y="822"/>
                  <a:pt x="442" y="1215"/>
                </a:cubicBezTo>
                <a:lnTo>
                  <a:pt x="442" y="4597"/>
                </a:lnTo>
                <a:cubicBezTo>
                  <a:pt x="442" y="5001"/>
                  <a:pt x="775" y="5323"/>
                  <a:pt x="1168" y="5323"/>
                </a:cubicBezTo>
                <a:lnTo>
                  <a:pt x="3370" y="5323"/>
                </a:lnTo>
                <a:lnTo>
                  <a:pt x="3370" y="6085"/>
                </a:lnTo>
                <a:lnTo>
                  <a:pt x="2001" y="6085"/>
                </a:lnTo>
                <a:cubicBezTo>
                  <a:pt x="1918" y="6085"/>
                  <a:pt x="1846" y="6156"/>
                  <a:pt x="1846" y="6252"/>
                </a:cubicBezTo>
                <a:cubicBezTo>
                  <a:pt x="1846" y="6335"/>
                  <a:pt x="1918" y="6418"/>
                  <a:pt x="2001" y="6418"/>
                </a:cubicBezTo>
                <a:lnTo>
                  <a:pt x="3109" y="6418"/>
                </a:lnTo>
                <a:lnTo>
                  <a:pt x="2811" y="6978"/>
                </a:lnTo>
                <a:lnTo>
                  <a:pt x="2656" y="6978"/>
                </a:lnTo>
                <a:cubicBezTo>
                  <a:pt x="2561" y="6978"/>
                  <a:pt x="2454" y="7026"/>
                  <a:pt x="2358" y="7097"/>
                </a:cubicBezTo>
                <a:cubicBezTo>
                  <a:pt x="2287" y="7168"/>
                  <a:pt x="2239" y="7276"/>
                  <a:pt x="2239" y="7395"/>
                </a:cubicBezTo>
                <a:cubicBezTo>
                  <a:pt x="2239" y="7621"/>
                  <a:pt x="2418" y="7811"/>
                  <a:pt x="2656" y="7811"/>
                </a:cubicBezTo>
                <a:lnTo>
                  <a:pt x="3394" y="7811"/>
                </a:lnTo>
                <a:lnTo>
                  <a:pt x="3394" y="9276"/>
                </a:lnTo>
                <a:lnTo>
                  <a:pt x="3192" y="9276"/>
                </a:lnTo>
                <a:cubicBezTo>
                  <a:pt x="3001" y="9276"/>
                  <a:pt x="2835" y="9431"/>
                  <a:pt x="2835" y="9633"/>
                </a:cubicBezTo>
                <a:cubicBezTo>
                  <a:pt x="2835" y="9823"/>
                  <a:pt x="2918" y="10002"/>
                  <a:pt x="3049" y="10145"/>
                </a:cubicBezTo>
                <a:cubicBezTo>
                  <a:pt x="3180" y="10288"/>
                  <a:pt x="3370" y="10359"/>
                  <a:pt x="3573" y="10359"/>
                </a:cubicBezTo>
                <a:lnTo>
                  <a:pt x="7049" y="10359"/>
                </a:lnTo>
                <a:lnTo>
                  <a:pt x="7049" y="10788"/>
                </a:lnTo>
                <a:cubicBezTo>
                  <a:pt x="7049" y="11062"/>
                  <a:pt x="7276" y="11300"/>
                  <a:pt x="7550" y="11300"/>
                </a:cubicBezTo>
                <a:lnTo>
                  <a:pt x="9002" y="11300"/>
                </a:lnTo>
                <a:cubicBezTo>
                  <a:pt x="9264" y="11300"/>
                  <a:pt x="9502" y="11074"/>
                  <a:pt x="9502" y="10788"/>
                </a:cubicBezTo>
                <a:lnTo>
                  <a:pt x="9502" y="10359"/>
                </a:lnTo>
                <a:lnTo>
                  <a:pt x="10621" y="10359"/>
                </a:lnTo>
                <a:cubicBezTo>
                  <a:pt x="11026" y="10359"/>
                  <a:pt x="11348" y="10026"/>
                  <a:pt x="11348" y="9633"/>
                </a:cubicBezTo>
                <a:cubicBezTo>
                  <a:pt x="11324" y="9526"/>
                  <a:pt x="11276" y="9431"/>
                  <a:pt x="11217" y="9371"/>
                </a:cubicBezTo>
                <a:cubicBezTo>
                  <a:pt x="11157" y="9312"/>
                  <a:pt x="11074" y="9276"/>
                  <a:pt x="10967" y="9276"/>
                </a:cubicBezTo>
                <a:lnTo>
                  <a:pt x="10776" y="9276"/>
                </a:lnTo>
                <a:lnTo>
                  <a:pt x="10776" y="4906"/>
                </a:lnTo>
                <a:cubicBezTo>
                  <a:pt x="10776" y="4418"/>
                  <a:pt x="10371" y="4013"/>
                  <a:pt x="9883" y="4013"/>
                </a:cubicBezTo>
                <a:lnTo>
                  <a:pt x="8931" y="4013"/>
                </a:lnTo>
                <a:lnTo>
                  <a:pt x="8931" y="858"/>
                </a:lnTo>
                <a:cubicBezTo>
                  <a:pt x="8931" y="382"/>
                  <a:pt x="8538" y="1"/>
                  <a:pt x="806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 4" descr="preencoded.png">
            <a:extLst>
              <a:ext uri="{FF2B5EF4-FFF2-40B4-BE49-F238E27FC236}">
                <a16:creationId xmlns:a16="http://schemas.microsoft.com/office/drawing/2014/main" id="{D9854E48-DB98-47DF-7DD4-C940A397D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4437" y="2025459"/>
            <a:ext cx="463531" cy="453682"/>
          </a:xfrm>
          <a:prstGeom prst="rect">
            <a:avLst/>
          </a:prstGeom>
        </p:spPr>
      </p:pic>
      <p:pic>
        <p:nvPicPr>
          <p:cNvPr id="3" name="Image 3" descr="preencoded.png">
            <a:extLst>
              <a:ext uri="{FF2B5EF4-FFF2-40B4-BE49-F238E27FC236}">
                <a16:creationId xmlns:a16="http://schemas.microsoft.com/office/drawing/2014/main" id="{1C4A75AA-7609-3654-FBCA-27D8C8B483B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EE27D"/>
              </a:clrFrom>
              <a:clrTo>
                <a:srgbClr val="EEE27D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88781" y="3233562"/>
            <a:ext cx="645070" cy="633287"/>
          </a:xfrm>
          <a:prstGeom prst="rect">
            <a:avLst/>
          </a:prstGeom>
          <a:ln>
            <a:noFill/>
          </a:ln>
        </p:spPr>
      </p:pic>
      <p:pic>
        <p:nvPicPr>
          <p:cNvPr id="5" name="Graphic 4" descr="Immunity with solid fill">
            <a:extLst>
              <a:ext uri="{FF2B5EF4-FFF2-40B4-BE49-F238E27FC236}">
                <a16:creationId xmlns:a16="http://schemas.microsoft.com/office/drawing/2014/main" id="{3C4BE0BE-9414-7F50-A6D5-C8AE03F17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18101" y="3233562"/>
            <a:ext cx="692637" cy="67949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17419-82DD-AE8C-F642-8C3702F08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25">
            <a:extLst>
              <a:ext uri="{FF2B5EF4-FFF2-40B4-BE49-F238E27FC236}">
                <a16:creationId xmlns:a16="http://schemas.microsoft.com/office/drawing/2014/main" id="{3652DCAA-90CA-CA8A-F3CF-A3D35B1CC4C7}"/>
              </a:ext>
            </a:extLst>
          </p:cNvPr>
          <p:cNvGrpSpPr/>
          <p:nvPr/>
        </p:nvGrpSpPr>
        <p:grpSpPr>
          <a:xfrm>
            <a:off x="859316" y="431954"/>
            <a:ext cx="1829125" cy="1936673"/>
            <a:chOff x="-17314" y="-290195"/>
            <a:chExt cx="1007629" cy="1140224"/>
          </a:xfrm>
        </p:grpSpPr>
        <p:sp>
          <p:nvSpPr>
            <p:cNvPr id="14" name="Freeform 26">
              <a:extLst>
                <a:ext uri="{FF2B5EF4-FFF2-40B4-BE49-F238E27FC236}">
                  <a16:creationId xmlns:a16="http://schemas.microsoft.com/office/drawing/2014/main" id="{534F5124-72A7-27C1-10C6-2AB90CC68704}"/>
                </a:ext>
              </a:extLst>
            </p:cNvPr>
            <p:cNvSpPr/>
            <p:nvPr/>
          </p:nvSpPr>
          <p:spPr>
            <a:xfrm>
              <a:off x="-17314" y="-290195"/>
              <a:ext cx="1007629" cy="1140224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45DEEF">
                      <a:alpha val="100000"/>
                    </a:srgbClr>
                  </a:gs>
                  <a:gs pos="100000">
                    <a:srgbClr val="0074AD">
                      <a:alpha val="65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r>
                <a:rPr lang="en-US" dirty="0"/>
                <a:t> 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                           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27">
              <a:extLst>
                <a:ext uri="{FF2B5EF4-FFF2-40B4-BE49-F238E27FC236}">
                  <a16:creationId xmlns:a16="http://schemas.microsoft.com/office/drawing/2014/main" id="{B7039671-1CD9-80C7-3FC8-3DFBE6EB3B2A}"/>
                </a:ext>
              </a:extLst>
            </p:cNvPr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sp>
        <p:nvSpPr>
          <p:cNvPr id="16" name="Google Shape;3186;p40">
            <a:extLst>
              <a:ext uri="{FF2B5EF4-FFF2-40B4-BE49-F238E27FC236}">
                <a16:creationId xmlns:a16="http://schemas.microsoft.com/office/drawing/2014/main" id="{747592B1-BFF8-D261-43CD-F307509309AD}"/>
              </a:ext>
            </a:extLst>
          </p:cNvPr>
          <p:cNvSpPr txBox="1">
            <a:spLocks/>
          </p:cNvSpPr>
          <p:nvPr/>
        </p:nvSpPr>
        <p:spPr>
          <a:xfrm>
            <a:off x="284098" y="2148290"/>
            <a:ext cx="3946654" cy="19366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>
                <a:solidFill>
                  <a:srgbClr val="FFFFFF"/>
                </a:solidFill>
                <a:latin typeface="Amasis MT Pro" panose="02040504050005020304" pitchFamily="18" charset="0"/>
                <a:sym typeface="Alumni Sans Pinstripe"/>
              </a:rPr>
              <a:t>IPS vs. Firewall</a:t>
            </a:r>
            <a:endParaRPr lang="en-US" sz="4000" b="1" dirty="0"/>
          </a:p>
          <a:p>
            <a:endParaRPr lang="en-US" sz="4000" dirty="0">
              <a:solidFill>
                <a:schemeClr val="tx1"/>
              </a:solidFill>
              <a:latin typeface="Amasis MT Pro" panose="02040504050005020304" pitchFamily="18" charset="0"/>
              <a:cs typeface="AngsanaUPC" panose="020B0502040204020203" pitchFamily="18" charset="-34"/>
            </a:endParaRPr>
          </a:p>
        </p:txBody>
      </p:sp>
      <p:pic>
        <p:nvPicPr>
          <p:cNvPr id="4" name="Picture 3" descr="A hand touching a screen&#10;&#10;AI-generated content may be incorrect.">
            <a:extLst>
              <a:ext uri="{FF2B5EF4-FFF2-40B4-BE49-F238E27FC236}">
                <a16:creationId xmlns:a16="http://schemas.microsoft.com/office/drawing/2014/main" id="{176F8669-E6F4-4A2F-4E59-C77EE920B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0"/>
            <a:ext cx="4572001" cy="5143500"/>
          </a:xfrm>
          <a:prstGeom prst="rect">
            <a:avLst/>
          </a:prstGeom>
        </p:spPr>
      </p:pic>
      <p:sp>
        <p:nvSpPr>
          <p:cNvPr id="5" name="Google Shape;4262;p55">
            <a:extLst>
              <a:ext uri="{FF2B5EF4-FFF2-40B4-BE49-F238E27FC236}">
                <a16:creationId xmlns:a16="http://schemas.microsoft.com/office/drawing/2014/main" id="{ED8A82AD-00B6-007E-F1D9-A51B8A9C0DBD}"/>
              </a:ext>
            </a:extLst>
          </p:cNvPr>
          <p:cNvSpPr txBox="1">
            <a:spLocks/>
          </p:cNvSpPr>
          <p:nvPr/>
        </p:nvSpPr>
        <p:spPr>
          <a:xfrm>
            <a:off x="1128915" y="923918"/>
            <a:ext cx="12483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72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60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60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60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60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60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60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60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60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9pPr>
          </a:lstStyle>
          <a:p>
            <a:r>
              <a:rPr lang="en" dirty="0"/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548681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4" name="Google Shape;3524;p43"/>
          <p:cNvGrpSpPr/>
          <p:nvPr/>
        </p:nvGrpSpPr>
        <p:grpSpPr>
          <a:xfrm>
            <a:off x="6840333" y="-220281"/>
            <a:ext cx="2227588" cy="726522"/>
            <a:chOff x="3799000" y="1820400"/>
            <a:chExt cx="1039375" cy="338989"/>
          </a:xfrm>
        </p:grpSpPr>
        <p:sp>
          <p:nvSpPr>
            <p:cNvPr id="3525" name="Google Shape;3525;p43"/>
            <p:cNvSpPr/>
            <p:nvPr/>
          </p:nvSpPr>
          <p:spPr>
            <a:xfrm>
              <a:off x="4690432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43"/>
            <p:cNvSpPr/>
            <p:nvPr/>
          </p:nvSpPr>
          <p:spPr>
            <a:xfrm>
              <a:off x="4690432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43"/>
            <p:cNvSpPr/>
            <p:nvPr/>
          </p:nvSpPr>
          <p:spPr>
            <a:xfrm>
              <a:off x="4779575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43"/>
            <p:cNvSpPr/>
            <p:nvPr/>
          </p:nvSpPr>
          <p:spPr>
            <a:xfrm>
              <a:off x="4601288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43"/>
            <p:cNvSpPr/>
            <p:nvPr/>
          </p:nvSpPr>
          <p:spPr>
            <a:xfrm>
              <a:off x="4423002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43"/>
            <p:cNvSpPr/>
            <p:nvPr/>
          </p:nvSpPr>
          <p:spPr>
            <a:xfrm>
              <a:off x="4423002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43"/>
            <p:cNvSpPr/>
            <p:nvPr/>
          </p:nvSpPr>
          <p:spPr>
            <a:xfrm>
              <a:off x="4423002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43"/>
            <p:cNvSpPr/>
            <p:nvPr/>
          </p:nvSpPr>
          <p:spPr>
            <a:xfrm>
              <a:off x="4512145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43"/>
            <p:cNvSpPr/>
            <p:nvPr/>
          </p:nvSpPr>
          <p:spPr>
            <a:xfrm>
              <a:off x="4512145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43"/>
            <p:cNvSpPr/>
            <p:nvPr/>
          </p:nvSpPr>
          <p:spPr>
            <a:xfrm>
              <a:off x="4512145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43"/>
            <p:cNvSpPr/>
            <p:nvPr/>
          </p:nvSpPr>
          <p:spPr>
            <a:xfrm>
              <a:off x="4333859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43"/>
            <p:cNvSpPr/>
            <p:nvPr/>
          </p:nvSpPr>
          <p:spPr>
            <a:xfrm>
              <a:off x="4333859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43"/>
            <p:cNvSpPr/>
            <p:nvPr/>
          </p:nvSpPr>
          <p:spPr>
            <a:xfrm>
              <a:off x="4333859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43"/>
            <p:cNvSpPr/>
            <p:nvPr/>
          </p:nvSpPr>
          <p:spPr>
            <a:xfrm>
              <a:off x="4333859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43"/>
            <p:cNvSpPr/>
            <p:nvPr/>
          </p:nvSpPr>
          <p:spPr>
            <a:xfrm>
              <a:off x="4155572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43"/>
            <p:cNvSpPr/>
            <p:nvPr/>
          </p:nvSpPr>
          <p:spPr>
            <a:xfrm>
              <a:off x="4155572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43"/>
            <p:cNvSpPr/>
            <p:nvPr/>
          </p:nvSpPr>
          <p:spPr>
            <a:xfrm>
              <a:off x="4155572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43"/>
            <p:cNvSpPr/>
            <p:nvPr/>
          </p:nvSpPr>
          <p:spPr>
            <a:xfrm>
              <a:off x="4155572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43"/>
            <p:cNvSpPr/>
            <p:nvPr/>
          </p:nvSpPr>
          <p:spPr>
            <a:xfrm>
              <a:off x="4244716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43"/>
            <p:cNvSpPr/>
            <p:nvPr/>
          </p:nvSpPr>
          <p:spPr>
            <a:xfrm>
              <a:off x="4244716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43"/>
            <p:cNvSpPr/>
            <p:nvPr/>
          </p:nvSpPr>
          <p:spPr>
            <a:xfrm>
              <a:off x="4244716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43"/>
            <p:cNvSpPr/>
            <p:nvPr/>
          </p:nvSpPr>
          <p:spPr>
            <a:xfrm>
              <a:off x="4244716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43"/>
            <p:cNvSpPr/>
            <p:nvPr/>
          </p:nvSpPr>
          <p:spPr>
            <a:xfrm>
              <a:off x="4066429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43"/>
            <p:cNvSpPr/>
            <p:nvPr/>
          </p:nvSpPr>
          <p:spPr>
            <a:xfrm>
              <a:off x="4066429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43"/>
            <p:cNvSpPr/>
            <p:nvPr/>
          </p:nvSpPr>
          <p:spPr>
            <a:xfrm>
              <a:off x="4066429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43"/>
            <p:cNvSpPr/>
            <p:nvPr/>
          </p:nvSpPr>
          <p:spPr>
            <a:xfrm>
              <a:off x="3888143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43"/>
            <p:cNvSpPr/>
            <p:nvPr/>
          </p:nvSpPr>
          <p:spPr>
            <a:xfrm>
              <a:off x="3888143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43"/>
            <p:cNvSpPr/>
            <p:nvPr/>
          </p:nvSpPr>
          <p:spPr>
            <a:xfrm>
              <a:off x="3888143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43"/>
            <p:cNvSpPr/>
            <p:nvPr/>
          </p:nvSpPr>
          <p:spPr>
            <a:xfrm>
              <a:off x="3977286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43"/>
            <p:cNvSpPr/>
            <p:nvPr/>
          </p:nvSpPr>
          <p:spPr>
            <a:xfrm>
              <a:off x="3977286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43"/>
            <p:cNvSpPr/>
            <p:nvPr/>
          </p:nvSpPr>
          <p:spPr>
            <a:xfrm>
              <a:off x="3977286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43"/>
            <p:cNvSpPr/>
            <p:nvPr/>
          </p:nvSpPr>
          <p:spPr>
            <a:xfrm>
              <a:off x="3977286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43"/>
            <p:cNvSpPr/>
            <p:nvPr/>
          </p:nvSpPr>
          <p:spPr>
            <a:xfrm>
              <a:off x="3799000" y="18204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43"/>
            <p:cNvSpPr/>
            <p:nvPr/>
          </p:nvSpPr>
          <p:spPr>
            <a:xfrm>
              <a:off x="3799000" y="191379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43"/>
            <p:cNvSpPr/>
            <p:nvPr/>
          </p:nvSpPr>
          <p:spPr>
            <a:xfrm>
              <a:off x="3799000" y="200719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43"/>
            <p:cNvSpPr/>
            <p:nvPr/>
          </p:nvSpPr>
          <p:spPr>
            <a:xfrm>
              <a:off x="3799000" y="210058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3" name="Google Shape;3563;p43"/>
          <p:cNvSpPr txBox="1">
            <a:spLocks noGrp="1"/>
          </p:cNvSpPr>
          <p:nvPr>
            <p:ph type="title" idx="2"/>
          </p:nvPr>
        </p:nvSpPr>
        <p:spPr>
          <a:xfrm>
            <a:off x="2307564" y="2963495"/>
            <a:ext cx="1437600" cy="9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pic>
        <p:nvPicPr>
          <p:cNvPr id="3565" name="Google Shape;356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1796" y="143100"/>
            <a:ext cx="1602225" cy="114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6" name="Google Shape;356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5753" y="1736090"/>
            <a:ext cx="841225" cy="6031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7" name="Google Shape;3567;p43"/>
          <p:cNvGrpSpPr/>
          <p:nvPr/>
        </p:nvGrpSpPr>
        <p:grpSpPr>
          <a:xfrm>
            <a:off x="7126920" y="4391944"/>
            <a:ext cx="1654413" cy="326167"/>
            <a:chOff x="2978333" y="5720819"/>
            <a:chExt cx="1654413" cy="326167"/>
          </a:xfrm>
        </p:grpSpPr>
        <p:sp>
          <p:nvSpPr>
            <p:cNvPr id="3568" name="Google Shape;3568;p43"/>
            <p:cNvSpPr/>
            <p:nvPr/>
          </p:nvSpPr>
          <p:spPr>
            <a:xfrm>
              <a:off x="4315694" y="5720819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43"/>
            <p:cNvSpPr/>
            <p:nvPr/>
          </p:nvSpPr>
          <p:spPr>
            <a:xfrm>
              <a:off x="4506746" y="5720819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43"/>
            <p:cNvSpPr/>
            <p:nvPr/>
          </p:nvSpPr>
          <p:spPr>
            <a:xfrm>
              <a:off x="4124643" y="5720819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43"/>
            <p:cNvSpPr/>
            <p:nvPr/>
          </p:nvSpPr>
          <p:spPr>
            <a:xfrm>
              <a:off x="4124643" y="5920986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43"/>
            <p:cNvSpPr/>
            <p:nvPr/>
          </p:nvSpPr>
          <p:spPr>
            <a:xfrm>
              <a:off x="3742539" y="5720819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43"/>
            <p:cNvSpPr/>
            <p:nvPr/>
          </p:nvSpPr>
          <p:spPr>
            <a:xfrm>
              <a:off x="3742539" y="5920986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43"/>
            <p:cNvSpPr/>
            <p:nvPr/>
          </p:nvSpPr>
          <p:spPr>
            <a:xfrm>
              <a:off x="3933591" y="5720819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43"/>
            <p:cNvSpPr/>
            <p:nvPr/>
          </p:nvSpPr>
          <p:spPr>
            <a:xfrm>
              <a:off x="3933591" y="5920986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43"/>
            <p:cNvSpPr/>
            <p:nvPr/>
          </p:nvSpPr>
          <p:spPr>
            <a:xfrm>
              <a:off x="3551488" y="5720819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43"/>
            <p:cNvSpPr/>
            <p:nvPr/>
          </p:nvSpPr>
          <p:spPr>
            <a:xfrm>
              <a:off x="3169384" y="5920986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43"/>
            <p:cNvSpPr/>
            <p:nvPr/>
          </p:nvSpPr>
          <p:spPr>
            <a:xfrm>
              <a:off x="3360436" y="5720819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43"/>
            <p:cNvSpPr/>
            <p:nvPr/>
          </p:nvSpPr>
          <p:spPr>
            <a:xfrm>
              <a:off x="3360436" y="5920986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43"/>
            <p:cNvSpPr/>
            <p:nvPr/>
          </p:nvSpPr>
          <p:spPr>
            <a:xfrm>
              <a:off x="2978333" y="5720819"/>
              <a:ext cx="126000" cy="126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81" name="Google Shape;358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4599" y="218908"/>
            <a:ext cx="1397893" cy="184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2" name="Google Shape;358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4657" y="1354185"/>
            <a:ext cx="676888" cy="10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3" name="Google Shape;3583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35973" y="357700"/>
            <a:ext cx="908150" cy="114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4" name="Google Shape;3584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7872" y="1613092"/>
            <a:ext cx="593532" cy="750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5" name="Google Shape;358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070" y="751025"/>
            <a:ext cx="841225" cy="60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6" name="Google Shape;358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0741" y="1390655"/>
            <a:ext cx="841225" cy="6031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 25">
            <a:extLst>
              <a:ext uri="{FF2B5EF4-FFF2-40B4-BE49-F238E27FC236}">
                <a16:creationId xmlns:a16="http://schemas.microsoft.com/office/drawing/2014/main" id="{A3893545-9131-F15D-18D6-D951D51079E0}"/>
              </a:ext>
            </a:extLst>
          </p:cNvPr>
          <p:cNvGrpSpPr/>
          <p:nvPr/>
        </p:nvGrpSpPr>
        <p:grpSpPr>
          <a:xfrm>
            <a:off x="362667" y="1797710"/>
            <a:ext cx="3569982" cy="2594234"/>
            <a:chOff x="76200" y="114300"/>
            <a:chExt cx="1604277" cy="1144512"/>
          </a:xfrm>
        </p:grpSpPr>
        <p:sp>
          <p:nvSpPr>
            <p:cNvPr id="9" name="Freeform 26">
              <a:extLst>
                <a:ext uri="{FF2B5EF4-FFF2-40B4-BE49-F238E27FC236}">
                  <a16:creationId xmlns:a16="http://schemas.microsoft.com/office/drawing/2014/main" id="{AF05EA4F-3F93-85BF-3B2A-DD14D1596368}"/>
                </a:ext>
              </a:extLst>
            </p:cNvPr>
            <p:cNvSpPr/>
            <p:nvPr/>
          </p:nvSpPr>
          <p:spPr>
            <a:xfrm>
              <a:off x="867677" y="425450"/>
              <a:ext cx="812800" cy="833362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45DEEF">
                      <a:alpha val="100000"/>
                    </a:srgbClr>
                  </a:gs>
                  <a:gs pos="100000">
                    <a:srgbClr val="0074AD">
                      <a:alpha val="65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r>
                <a:rPr lang="en-US" dirty="0"/>
                <a:t> 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      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27">
              <a:extLst>
                <a:ext uri="{FF2B5EF4-FFF2-40B4-BE49-F238E27FC236}">
                  <a16:creationId xmlns:a16="http://schemas.microsoft.com/office/drawing/2014/main" id="{BA128B23-12B1-53D3-611B-8934C72E7DAE}"/>
                </a:ext>
              </a:extLst>
            </p:cNvPr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8FA42F0-C4E5-AF82-5F6D-73E1D0050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090" y="2839811"/>
            <a:ext cx="4362191" cy="923400"/>
          </a:xfrm>
        </p:spPr>
        <p:txBody>
          <a:bodyPr/>
          <a:lstStyle/>
          <a:p>
            <a:r>
              <a:rPr lang="en-US" b="0" dirty="0">
                <a:solidFill>
                  <a:schemeClr val="tx1"/>
                </a:solidFill>
                <a:latin typeface="Amasis MT Pro" panose="02040504050005020304" pitchFamily="18" charset="0"/>
              </a:rPr>
              <a:t>IPS architecture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1" name="Google Shape;3601;p45">
            <a:extLst>
              <a:ext uri="{FF2B5EF4-FFF2-40B4-BE49-F238E27FC236}">
                <a16:creationId xmlns:a16="http://schemas.microsoft.com/office/drawing/2014/main" id="{8DE71958-7476-206D-6DE2-F579DC18F3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8304" y="110169"/>
            <a:ext cx="8813494" cy="738900"/>
          </a:xfrm>
          <a:prstGeom prst="rect">
            <a:avLst/>
          </a:prstGeom>
          <a:solidFill>
            <a:srgbClr val="10908D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4000" dirty="0">
                <a:latin typeface="Aparajita" panose="02020603050405020304" pitchFamily="18" charset="0"/>
                <a:cs typeface="Aparajita" panose="02020603050405020304" pitchFamily="18" charset="0"/>
              </a:rPr>
              <a:t>IPS architecture </a:t>
            </a:r>
            <a:endParaRPr sz="40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3602" name="Google Shape;3602;p45">
            <a:extLst>
              <a:ext uri="{FF2B5EF4-FFF2-40B4-BE49-F238E27FC236}">
                <a16:creationId xmlns:a16="http://schemas.microsoft.com/office/drawing/2014/main" id="{26C93BDF-A26A-68E6-B996-5DCC292297A8}"/>
              </a:ext>
            </a:extLst>
          </p:cNvPr>
          <p:cNvSpPr txBox="1">
            <a:spLocks/>
          </p:cNvSpPr>
          <p:nvPr/>
        </p:nvSpPr>
        <p:spPr>
          <a:xfrm>
            <a:off x="110169" y="1266938"/>
            <a:ext cx="4560984" cy="34592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457200">
              <a:lnSpc>
                <a:spcPct val="150000"/>
              </a:lnSpc>
              <a:buClr>
                <a:srgbClr val="27CDCA"/>
              </a:buClr>
              <a:buSzPct val="110000"/>
              <a:buFont typeface="Wingdings" panose="05000000000000000000" pitchFamily="2" charset="2"/>
              <a:buChar char="Ø"/>
            </a:pPr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Network-based IPS (NIPS):</a:t>
            </a:r>
          </a:p>
          <a:p>
            <a:pPr>
              <a:lnSpc>
                <a:spcPct val="150000"/>
              </a:lnSpc>
              <a:buClr>
                <a:srgbClr val="27CDCA"/>
              </a:buClr>
              <a:buSzPct val="110000"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Deployed at network boundaries to monitor all traffic.</a:t>
            </a:r>
          </a:p>
          <a:p>
            <a:pPr marL="342900" indent="-342900">
              <a:lnSpc>
                <a:spcPct val="150000"/>
              </a:lnSpc>
              <a:buClr>
                <a:srgbClr val="33CCCC"/>
              </a:buClr>
              <a:buSzPct val="1100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Host-based IPS (HIPS):</a:t>
            </a:r>
          </a:p>
          <a:p>
            <a:pPr>
              <a:lnSpc>
                <a:spcPct val="150000"/>
              </a:lnSpc>
              <a:buClr>
                <a:srgbClr val="27CDCA"/>
              </a:buClr>
              <a:buSzPct val="110000"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Installed on individual machines to Protects internal activities . </a:t>
            </a:r>
          </a:p>
        </p:txBody>
      </p:sp>
      <p:pic>
        <p:nvPicPr>
          <p:cNvPr id="4" name="Picture 3" descr="A diagram of a network&#10;&#10;AI-generated content may be incorrect.">
            <a:extLst>
              <a:ext uri="{FF2B5EF4-FFF2-40B4-BE49-F238E27FC236}">
                <a16:creationId xmlns:a16="http://schemas.microsoft.com/office/drawing/2014/main" id="{084C8678-4A9F-E31A-6AD6-D1B16AD08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153" y="1180180"/>
            <a:ext cx="4362678" cy="3689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8278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2" name="Google Shape;3892;p51"/>
          <p:cNvGrpSpPr/>
          <p:nvPr/>
        </p:nvGrpSpPr>
        <p:grpSpPr>
          <a:xfrm rot="5400000">
            <a:off x="2024953" y="4192723"/>
            <a:ext cx="2227589" cy="726958"/>
            <a:chOff x="6972150" y="711750"/>
            <a:chExt cx="1039375" cy="339193"/>
          </a:xfrm>
        </p:grpSpPr>
        <p:sp>
          <p:nvSpPr>
            <p:cNvPr id="3893" name="Google Shape;3893;p51"/>
            <p:cNvSpPr/>
            <p:nvPr/>
          </p:nvSpPr>
          <p:spPr>
            <a:xfrm>
              <a:off x="7952725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51"/>
            <p:cNvSpPr/>
            <p:nvPr/>
          </p:nvSpPr>
          <p:spPr>
            <a:xfrm>
              <a:off x="7774438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51"/>
            <p:cNvSpPr/>
            <p:nvPr/>
          </p:nvSpPr>
          <p:spPr>
            <a:xfrm>
              <a:off x="7596152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51"/>
            <p:cNvSpPr/>
            <p:nvPr/>
          </p:nvSpPr>
          <p:spPr>
            <a:xfrm>
              <a:off x="7507009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51"/>
            <p:cNvSpPr/>
            <p:nvPr/>
          </p:nvSpPr>
          <p:spPr>
            <a:xfrm>
              <a:off x="7061293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51"/>
            <p:cNvSpPr/>
            <p:nvPr/>
          </p:nvSpPr>
          <p:spPr>
            <a:xfrm>
              <a:off x="7150436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51"/>
            <p:cNvSpPr/>
            <p:nvPr/>
          </p:nvSpPr>
          <p:spPr>
            <a:xfrm>
              <a:off x="6972150" y="711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51"/>
            <p:cNvSpPr/>
            <p:nvPr/>
          </p:nvSpPr>
          <p:spPr>
            <a:xfrm>
              <a:off x="7863582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51"/>
            <p:cNvSpPr/>
            <p:nvPr/>
          </p:nvSpPr>
          <p:spPr>
            <a:xfrm>
              <a:off x="7952725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51"/>
            <p:cNvSpPr/>
            <p:nvPr/>
          </p:nvSpPr>
          <p:spPr>
            <a:xfrm>
              <a:off x="7596152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51"/>
            <p:cNvSpPr/>
            <p:nvPr/>
          </p:nvSpPr>
          <p:spPr>
            <a:xfrm>
              <a:off x="7596152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51"/>
            <p:cNvSpPr/>
            <p:nvPr/>
          </p:nvSpPr>
          <p:spPr>
            <a:xfrm>
              <a:off x="7685295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51"/>
            <p:cNvSpPr/>
            <p:nvPr/>
          </p:nvSpPr>
          <p:spPr>
            <a:xfrm>
              <a:off x="7685295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51"/>
            <p:cNvSpPr/>
            <p:nvPr/>
          </p:nvSpPr>
          <p:spPr>
            <a:xfrm>
              <a:off x="7507009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51"/>
            <p:cNvSpPr/>
            <p:nvPr/>
          </p:nvSpPr>
          <p:spPr>
            <a:xfrm>
              <a:off x="7507009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51"/>
            <p:cNvSpPr/>
            <p:nvPr/>
          </p:nvSpPr>
          <p:spPr>
            <a:xfrm>
              <a:off x="7507009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51"/>
            <p:cNvSpPr/>
            <p:nvPr/>
          </p:nvSpPr>
          <p:spPr>
            <a:xfrm>
              <a:off x="7328722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51"/>
            <p:cNvSpPr/>
            <p:nvPr/>
          </p:nvSpPr>
          <p:spPr>
            <a:xfrm>
              <a:off x="7328722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51"/>
            <p:cNvSpPr/>
            <p:nvPr/>
          </p:nvSpPr>
          <p:spPr>
            <a:xfrm>
              <a:off x="7328722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51"/>
            <p:cNvSpPr/>
            <p:nvPr/>
          </p:nvSpPr>
          <p:spPr>
            <a:xfrm>
              <a:off x="7417866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51"/>
            <p:cNvSpPr/>
            <p:nvPr/>
          </p:nvSpPr>
          <p:spPr>
            <a:xfrm>
              <a:off x="7417866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51"/>
            <p:cNvSpPr/>
            <p:nvPr/>
          </p:nvSpPr>
          <p:spPr>
            <a:xfrm>
              <a:off x="7417866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51"/>
            <p:cNvSpPr/>
            <p:nvPr/>
          </p:nvSpPr>
          <p:spPr>
            <a:xfrm>
              <a:off x="7239579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51"/>
            <p:cNvSpPr/>
            <p:nvPr/>
          </p:nvSpPr>
          <p:spPr>
            <a:xfrm>
              <a:off x="7239579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51"/>
            <p:cNvSpPr/>
            <p:nvPr/>
          </p:nvSpPr>
          <p:spPr>
            <a:xfrm>
              <a:off x="7061293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51"/>
            <p:cNvSpPr/>
            <p:nvPr/>
          </p:nvSpPr>
          <p:spPr>
            <a:xfrm>
              <a:off x="7061293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51"/>
            <p:cNvSpPr/>
            <p:nvPr/>
          </p:nvSpPr>
          <p:spPr>
            <a:xfrm>
              <a:off x="7150436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51"/>
            <p:cNvSpPr/>
            <p:nvPr/>
          </p:nvSpPr>
          <p:spPr>
            <a:xfrm>
              <a:off x="7150436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51"/>
            <p:cNvSpPr/>
            <p:nvPr/>
          </p:nvSpPr>
          <p:spPr>
            <a:xfrm>
              <a:off x="7150436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51"/>
            <p:cNvSpPr/>
            <p:nvPr/>
          </p:nvSpPr>
          <p:spPr>
            <a:xfrm>
              <a:off x="6972150" y="8053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51"/>
            <p:cNvSpPr/>
            <p:nvPr/>
          </p:nvSpPr>
          <p:spPr>
            <a:xfrm>
              <a:off x="6972150" y="8987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51"/>
            <p:cNvSpPr/>
            <p:nvPr/>
          </p:nvSpPr>
          <p:spPr>
            <a:xfrm>
              <a:off x="6972150" y="9921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25" name="Google Shape;3925;p51"/>
          <p:cNvSpPr txBox="1">
            <a:spLocks noGrp="1"/>
          </p:cNvSpPr>
          <p:nvPr>
            <p:ph type="title"/>
          </p:nvPr>
        </p:nvSpPr>
        <p:spPr>
          <a:xfrm>
            <a:off x="3495998" y="1981689"/>
            <a:ext cx="5537833" cy="15910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latin typeface="Aldhabi" panose="01000000000000000000" pitchFamily="2" charset="-78"/>
                <a:cs typeface="Aldhabi" panose="01000000000000000000" pitchFamily="2" charset="-78"/>
              </a:rPr>
              <a:t> Detection techniques</a:t>
            </a:r>
            <a:endParaRPr sz="7200" dirty="0"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grpSp>
        <p:nvGrpSpPr>
          <p:cNvPr id="3926" name="Google Shape;3926;p51"/>
          <p:cNvGrpSpPr/>
          <p:nvPr/>
        </p:nvGrpSpPr>
        <p:grpSpPr>
          <a:xfrm flipH="1">
            <a:off x="620905" y="607928"/>
            <a:ext cx="2227589" cy="1527191"/>
            <a:chOff x="5519300" y="372750"/>
            <a:chExt cx="1039375" cy="712575"/>
          </a:xfrm>
        </p:grpSpPr>
        <p:sp>
          <p:nvSpPr>
            <p:cNvPr id="3927" name="Google Shape;3927;p51"/>
            <p:cNvSpPr/>
            <p:nvPr/>
          </p:nvSpPr>
          <p:spPr>
            <a:xfrm>
              <a:off x="641073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51"/>
            <p:cNvSpPr/>
            <p:nvPr/>
          </p:nvSpPr>
          <p:spPr>
            <a:xfrm>
              <a:off x="641073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51"/>
            <p:cNvSpPr/>
            <p:nvPr/>
          </p:nvSpPr>
          <p:spPr>
            <a:xfrm>
              <a:off x="641073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51"/>
            <p:cNvSpPr/>
            <p:nvPr/>
          </p:nvSpPr>
          <p:spPr>
            <a:xfrm>
              <a:off x="641073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51"/>
            <p:cNvSpPr/>
            <p:nvPr/>
          </p:nvSpPr>
          <p:spPr>
            <a:xfrm>
              <a:off x="649987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51"/>
            <p:cNvSpPr/>
            <p:nvPr/>
          </p:nvSpPr>
          <p:spPr>
            <a:xfrm>
              <a:off x="649987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51"/>
            <p:cNvSpPr/>
            <p:nvPr/>
          </p:nvSpPr>
          <p:spPr>
            <a:xfrm>
              <a:off x="649987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51"/>
            <p:cNvSpPr/>
            <p:nvPr/>
          </p:nvSpPr>
          <p:spPr>
            <a:xfrm>
              <a:off x="649987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51"/>
            <p:cNvSpPr/>
            <p:nvPr/>
          </p:nvSpPr>
          <p:spPr>
            <a:xfrm>
              <a:off x="6499875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51"/>
            <p:cNvSpPr/>
            <p:nvPr/>
          </p:nvSpPr>
          <p:spPr>
            <a:xfrm>
              <a:off x="6321588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51"/>
            <p:cNvSpPr/>
            <p:nvPr/>
          </p:nvSpPr>
          <p:spPr>
            <a:xfrm>
              <a:off x="6321588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51"/>
            <p:cNvSpPr/>
            <p:nvPr/>
          </p:nvSpPr>
          <p:spPr>
            <a:xfrm>
              <a:off x="6321588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51"/>
            <p:cNvSpPr/>
            <p:nvPr/>
          </p:nvSpPr>
          <p:spPr>
            <a:xfrm>
              <a:off x="6321588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51"/>
            <p:cNvSpPr/>
            <p:nvPr/>
          </p:nvSpPr>
          <p:spPr>
            <a:xfrm>
              <a:off x="6321588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51"/>
            <p:cNvSpPr/>
            <p:nvPr/>
          </p:nvSpPr>
          <p:spPr>
            <a:xfrm>
              <a:off x="6321588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51"/>
            <p:cNvSpPr/>
            <p:nvPr/>
          </p:nvSpPr>
          <p:spPr>
            <a:xfrm>
              <a:off x="614330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51"/>
            <p:cNvSpPr/>
            <p:nvPr/>
          </p:nvSpPr>
          <p:spPr>
            <a:xfrm>
              <a:off x="614330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51"/>
            <p:cNvSpPr/>
            <p:nvPr/>
          </p:nvSpPr>
          <p:spPr>
            <a:xfrm>
              <a:off x="6143302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51"/>
            <p:cNvSpPr/>
            <p:nvPr/>
          </p:nvSpPr>
          <p:spPr>
            <a:xfrm>
              <a:off x="6143302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51"/>
            <p:cNvSpPr/>
            <p:nvPr/>
          </p:nvSpPr>
          <p:spPr>
            <a:xfrm>
              <a:off x="6143302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51"/>
            <p:cNvSpPr/>
            <p:nvPr/>
          </p:nvSpPr>
          <p:spPr>
            <a:xfrm>
              <a:off x="623244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51"/>
            <p:cNvSpPr/>
            <p:nvPr/>
          </p:nvSpPr>
          <p:spPr>
            <a:xfrm>
              <a:off x="6232445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51"/>
            <p:cNvSpPr/>
            <p:nvPr/>
          </p:nvSpPr>
          <p:spPr>
            <a:xfrm>
              <a:off x="6232445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51"/>
            <p:cNvSpPr/>
            <p:nvPr/>
          </p:nvSpPr>
          <p:spPr>
            <a:xfrm>
              <a:off x="623244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51"/>
            <p:cNvSpPr/>
            <p:nvPr/>
          </p:nvSpPr>
          <p:spPr>
            <a:xfrm>
              <a:off x="623244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51"/>
            <p:cNvSpPr/>
            <p:nvPr/>
          </p:nvSpPr>
          <p:spPr>
            <a:xfrm>
              <a:off x="623244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51"/>
            <p:cNvSpPr/>
            <p:nvPr/>
          </p:nvSpPr>
          <p:spPr>
            <a:xfrm>
              <a:off x="605415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51"/>
            <p:cNvSpPr/>
            <p:nvPr/>
          </p:nvSpPr>
          <p:spPr>
            <a:xfrm>
              <a:off x="605415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51"/>
            <p:cNvSpPr/>
            <p:nvPr/>
          </p:nvSpPr>
          <p:spPr>
            <a:xfrm>
              <a:off x="605415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51"/>
            <p:cNvSpPr/>
            <p:nvPr/>
          </p:nvSpPr>
          <p:spPr>
            <a:xfrm>
              <a:off x="605415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51"/>
            <p:cNvSpPr/>
            <p:nvPr/>
          </p:nvSpPr>
          <p:spPr>
            <a:xfrm>
              <a:off x="605415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51"/>
            <p:cNvSpPr/>
            <p:nvPr/>
          </p:nvSpPr>
          <p:spPr>
            <a:xfrm>
              <a:off x="605415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51"/>
            <p:cNvSpPr/>
            <p:nvPr/>
          </p:nvSpPr>
          <p:spPr>
            <a:xfrm>
              <a:off x="6054159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51"/>
            <p:cNvSpPr/>
            <p:nvPr/>
          </p:nvSpPr>
          <p:spPr>
            <a:xfrm>
              <a:off x="587587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51"/>
            <p:cNvSpPr/>
            <p:nvPr/>
          </p:nvSpPr>
          <p:spPr>
            <a:xfrm>
              <a:off x="587587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51"/>
            <p:cNvSpPr/>
            <p:nvPr/>
          </p:nvSpPr>
          <p:spPr>
            <a:xfrm>
              <a:off x="587587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51"/>
            <p:cNvSpPr/>
            <p:nvPr/>
          </p:nvSpPr>
          <p:spPr>
            <a:xfrm>
              <a:off x="587587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51"/>
            <p:cNvSpPr/>
            <p:nvPr/>
          </p:nvSpPr>
          <p:spPr>
            <a:xfrm>
              <a:off x="596501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51"/>
            <p:cNvSpPr/>
            <p:nvPr/>
          </p:nvSpPr>
          <p:spPr>
            <a:xfrm>
              <a:off x="596501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51"/>
            <p:cNvSpPr/>
            <p:nvPr/>
          </p:nvSpPr>
          <p:spPr>
            <a:xfrm>
              <a:off x="596501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51"/>
            <p:cNvSpPr/>
            <p:nvPr/>
          </p:nvSpPr>
          <p:spPr>
            <a:xfrm>
              <a:off x="596501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51"/>
            <p:cNvSpPr/>
            <p:nvPr/>
          </p:nvSpPr>
          <p:spPr>
            <a:xfrm>
              <a:off x="596501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51"/>
            <p:cNvSpPr/>
            <p:nvPr/>
          </p:nvSpPr>
          <p:spPr>
            <a:xfrm>
              <a:off x="578672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51"/>
            <p:cNvSpPr/>
            <p:nvPr/>
          </p:nvSpPr>
          <p:spPr>
            <a:xfrm>
              <a:off x="578672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51"/>
            <p:cNvSpPr/>
            <p:nvPr/>
          </p:nvSpPr>
          <p:spPr>
            <a:xfrm>
              <a:off x="578672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51"/>
            <p:cNvSpPr/>
            <p:nvPr/>
          </p:nvSpPr>
          <p:spPr>
            <a:xfrm>
              <a:off x="578672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51"/>
            <p:cNvSpPr/>
            <p:nvPr/>
          </p:nvSpPr>
          <p:spPr>
            <a:xfrm>
              <a:off x="578672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51"/>
            <p:cNvSpPr/>
            <p:nvPr/>
          </p:nvSpPr>
          <p:spPr>
            <a:xfrm>
              <a:off x="5786729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51"/>
            <p:cNvSpPr/>
            <p:nvPr/>
          </p:nvSpPr>
          <p:spPr>
            <a:xfrm>
              <a:off x="578672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51"/>
            <p:cNvSpPr/>
            <p:nvPr/>
          </p:nvSpPr>
          <p:spPr>
            <a:xfrm>
              <a:off x="5608443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51"/>
            <p:cNvSpPr/>
            <p:nvPr/>
          </p:nvSpPr>
          <p:spPr>
            <a:xfrm>
              <a:off x="5608443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51"/>
            <p:cNvSpPr/>
            <p:nvPr/>
          </p:nvSpPr>
          <p:spPr>
            <a:xfrm>
              <a:off x="5608443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51"/>
            <p:cNvSpPr/>
            <p:nvPr/>
          </p:nvSpPr>
          <p:spPr>
            <a:xfrm>
              <a:off x="5608443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51"/>
            <p:cNvSpPr/>
            <p:nvPr/>
          </p:nvSpPr>
          <p:spPr>
            <a:xfrm>
              <a:off x="5608443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51"/>
            <p:cNvSpPr/>
            <p:nvPr/>
          </p:nvSpPr>
          <p:spPr>
            <a:xfrm>
              <a:off x="5608443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51"/>
            <p:cNvSpPr/>
            <p:nvPr/>
          </p:nvSpPr>
          <p:spPr>
            <a:xfrm>
              <a:off x="569758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51"/>
            <p:cNvSpPr/>
            <p:nvPr/>
          </p:nvSpPr>
          <p:spPr>
            <a:xfrm>
              <a:off x="569758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51"/>
            <p:cNvSpPr/>
            <p:nvPr/>
          </p:nvSpPr>
          <p:spPr>
            <a:xfrm>
              <a:off x="5697586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51"/>
            <p:cNvSpPr/>
            <p:nvPr/>
          </p:nvSpPr>
          <p:spPr>
            <a:xfrm>
              <a:off x="569758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51"/>
            <p:cNvSpPr/>
            <p:nvPr/>
          </p:nvSpPr>
          <p:spPr>
            <a:xfrm>
              <a:off x="569758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51"/>
            <p:cNvSpPr/>
            <p:nvPr/>
          </p:nvSpPr>
          <p:spPr>
            <a:xfrm>
              <a:off x="569758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51"/>
            <p:cNvSpPr/>
            <p:nvPr/>
          </p:nvSpPr>
          <p:spPr>
            <a:xfrm>
              <a:off x="5697586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51"/>
            <p:cNvSpPr/>
            <p:nvPr/>
          </p:nvSpPr>
          <p:spPr>
            <a:xfrm>
              <a:off x="5519300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51"/>
            <p:cNvSpPr/>
            <p:nvPr/>
          </p:nvSpPr>
          <p:spPr>
            <a:xfrm>
              <a:off x="5519300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51"/>
            <p:cNvSpPr/>
            <p:nvPr/>
          </p:nvSpPr>
          <p:spPr>
            <a:xfrm>
              <a:off x="5519300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51"/>
            <p:cNvSpPr/>
            <p:nvPr/>
          </p:nvSpPr>
          <p:spPr>
            <a:xfrm>
              <a:off x="5519300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51"/>
            <p:cNvSpPr/>
            <p:nvPr/>
          </p:nvSpPr>
          <p:spPr>
            <a:xfrm>
              <a:off x="5519300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994" name="Google Shape;399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774" y="1635148"/>
            <a:ext cx="1602225" cy="2026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5" name="Google Shape;399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550" y="2909200"/>
            <a:ext cx="1006125" cy="1327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6" name="Google Shape;399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4851" y="3877792"/>
            <a:ext cx="1209725" cy="867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7" name="Google Shape;399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050" y="1593172"/>
            <a:ext cx="1209725" cy="86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8" name="Google Shape;399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5471" y="736700"/>
            <a:ext cx="1602225" cy="1148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99" name="Google Shape;3999;p51"/>
          <p:cNvGrpSpPr/>
          <p:nvPr/>
        </p:nvGrpSpPr>
        <p:grpSpPr>
          <a:xfrm>
            <a:off x="7721255" y="539314"/>
            <a:ext cx="709249" cy="339196"/>
            <a:chOff x="5265975" y="1869575"/>
            <a:chExt cx="269400" cy="128825"/>
          </a:xfrm>
        </p:grpSpPr>
        <p:cxnSp>
          <p:nvCxnSpPr>
            <p:cNvPr id="4000" name="Google Shape;4000;p51"/>
            <p:cNvCxnSpPr/>
            <p:nvPr/>
          </p:nvCxnSpPr>
          <p:spPr>
            <a:xfrm>
              <a:off x="5265975" y="1869575"/>
              <a:ext cx="26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01" name="Google Shape;4001;p51"/>
            <p:cNvCxnSpPr/>
            <p:nvPr/>
          </p:nvCxnSpPr>
          <p:spPr>
            <a:xfrm>
              <a:off x="5265975" y="1901781"/>
              <a:ext cx="26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02" name="Google Shape;4002;p51"/>
            <p:cNvCxnSpPr/>
            <p:nvPr/>
          </p:nvCxnSpPr>
          <p:spPr>
            <a:xfrm>
              <a:off x="5265975" y="1933988"/>
              <a:ext cx="26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03" name="Google Shape;4003;p51"/>
            <p:cNvCxnSpPr/>
            <p:nvPr/>
          </p:nvCxnSpPr>
          <p:spPr>
            <a:xfrm>
              <a:off x="5265975" y="1966194"/>
              <a:ext cx="26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04" name="Google Shape;4004;p51"/>
            <p:cNvCxnSpPr/>
            <p:nvPr/>
          </p:nvCxnSpPr>
          <p:spPr>
            <a:xfrm>
              <a:off x="5265975" y="1998400"/>
              <a:ext cx="269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Google Shape;4262;p55">
            <a:extLst>
              <a:ext uri="{FF2B5EF4-FFF2-40B4-BE49-F238E27FC236}">
                <a16:creationId xmlns:a16="http://schemas.microsoft.com/office/drawing/2014/main" id="{F11ED9A8-EAE5-2039-29A7-3D20C385B575}"/>
              </a:ext>
            </a:extLst>
          </p:cNvPr>
          <p:cNvSpPr txBox="1">
            <a:spLocks/>
          </p:cNvSpPr>
          <p:nvPr/>
        </p:nvSpPr>
        <p:spPr>
          <a:xfrm>
            <a:off x="5501350" y="1176448"/>
            <a:ext cx="12483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72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60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60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60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60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60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60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60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60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9pPr>
          </a:lstStyle>
          <a:p>
            <a:r>
              <a:rPr lang="en" dirty="0"/>
              <a:t>07</a:t>
            </a:r>
          </a:p>
        </p:txBody>
      </p:sp>
      <p:grpSp>
        <p:nvGrpSpPr>
          <p:cNvPr id="7" name="Group 25">
            <a:extLst>
              <a:ext uri="{FF2B5EF4-FFF2-40B4-BE49-F238E27FC236}">
                <a16:creationId xmlns:a16="http://schemas.microsoft.com/office/drawing/2014/main" id="{7BA57B23-B19D-6901-A675-82594C067114}"/>
              </a:ext>
            </a:extLst>
          </p:cNvPr>
          <p:cNvGrpSpPr/>
          <p:nvPr/>
        </p:nvGrpSpPr>
        <p:grpSpPr>
          <a:xfrm>
            <a:off x="5266306" y="685272"/>
            <a:ext cx="1829125" cy="1784733"/>
            <a:chOff x="-17314" y="-229927"/>
            <a:chExt cx="1007629" cy="1079956"/>
          </a:xfrm>
        </p:grpSpPr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22D806E4-3CA5-8D91-F957-A0AC68EF9406}"/>
                </a:ext>
              </a:extLst>
            </p:cNvPr>
            <p:cNvSpPr/>
            <p:nvPr/>
          </p:nvSpPr>
          <p:spPr>
            <a:xfrm>
              <a:off x="-17314" y="-229927"/>
              <a:ext cx="1007629" cy="1079956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45DEEF">
                      <a:alpha val="100000"/>
                    </a:srgbClr>
                  </a:gs>
                  <a:gs pos="100000">
                    <a:srgbClr val="0074AD">
                      <a:alpha val="65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r>
                <a:rPr lang="en-US" dirty="0"/>
                <a:t> 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                           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1F2E426A-2DB3-6F31-7B19-52E81540FE68}"/>
                </a:ext>
              </a:extLst>
            </p:cNvPr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0">
          <a:extLst>
            <a:ext uri="{FF2B5EF4-FFF2-40B4-BE49-F238E27FC236}">
              <a16:creationId xmlns:a16="http://schemas.microsoft.com/office/drawing/2014/main" id="{B02970E3-CA8A-D470-AFEC-A2D20711B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3EF382-1B35-57C4-C0C5-ADAA4E333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86" y="136553"/>
            <a:ext cx="7717500" cy="738900"/>
          </a:xfrm>
          <a:solidFill>
            <a:srgbClr val="10908D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r>
              <a:rPr lang="en-US" sz="4000" dirty="0">
                <a:latin typeface="Aparajita" panose="02020603050405020304" pitchFamily="18" charset="0"/>
                <a:cs typeface="Aparajita" panose="02020603050405020304" pitchFamily="18" charset="0"/>
              </a:rPr>
              <a:t>Detection techniques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D58481E-F010-F0A9-2384-877581A2BA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4532698"/>
              </p:ext>
            </p:extLst>
          </p:nvPr>
        </p:nvGraphicFramePr>
        <p:xfrm>
          <a:off x="782197" y="1233888"/>
          <a:ext cx="7832993" cy="3629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00941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4" name="Google Shape;4154;p55"/>
          <p:cNvSpPr txBox="1">
            <a:spLocks noGrp="1"/>
          </p:cNvSpPr>
          <p:nvPr>
            <p:ph type="title"/>
          </p:nvPr>
        </p:nvSpPr>
        <p:spPr>
          <a:xfrm>
            <a:off x="744661" y="2259012"/>
            <a:ext cx="4063489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latin typeface="Aldhabi" panose="01000000000000000000" pitchFamily="2" charset="-78"/>
                <a:cs typeface="Aldhabi" panose="01000000000000000000" pitchFamily="2" charset="-78"/>
              </a:rPr>
              <a:t>System tools </a:t>
            </a:r>
            <a:endParaRPr sz="7200" dirty="0">
              <a:latin typeface="Aldhabi" panose="01000000000000000000" pitchFamily="2" charset="-78"/>
              <a:cs typeface="Aldhabi" panose="01000000000000000000" pitchFamily="2" charset="-78"/>
            </a:endParaRPr>
          </a:p>
        </p:txBody>
      </p:sp>
      <p:grpSp>
        <p:nvGrpSpPr>
          <p:cNvPr id="4157" name="Google Shape;4157;p55"/>
          <p:cNvGrpSpPr/>
          <p:nvPr/>
        </p:nvGrpSpPr>
        <p:grpSpPr>
          <a:xfrm>
            <a:off x="5221371" y="4023580"/>
            <a:ext cx="2227588" cy="726522"/>
            <a:chOff x="5608450" y="1680311"/>
            <a:chExt cx="1039375" cy="338989"/>
          </a:xfrm>
        </p:grpSpPr>
        <p:sp>
          <p:nvSpPr>
            <p:cNvPr id="4158" name="Google Shape;4158;p55"/>
            <p:cNvSpPr/>
            <p:nvPr/>
          </p:nvSpPr>
          <p:spPr>
            <a:xfrm>
              <a:off x="6499882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55"/>
            <p:cNvSpPr/>
            <p:nvPr/>
          </p:nvSpPr>
          <p:spPr>
            <a:xfrm>
              <a:off x="6499882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55"/>
            <p:cNvSpPr/>
            <p:nvPr/>
          </p:nvSpPr>
          <p:spPr>
            <a:xfrm>
              <a:off x="6499882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55"/>
            <p:cNvSpPr/>
            <p:nvPr/>
          </p:nvSpPr>
          <p:spPr>
            <a:xfrm>
              <a:off x="6589025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55"/>
            <p:cNvSpPr/>
            <p:nvPr/>
          </p:nvSpPr>
          <p:spPr>
            <a:xfrm>
              <a:off x="6589025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55"/>
            <p:cNvSpPr/>
            <p:nvPr/>
          </p:nvSpPr>
          <p:spPr>
            <a:xfrm>
              <a:off x="6410738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55"/>
            <p:cNvSpPr/>
            <p:nvPr/>
          </p:nvSpPr>
          <p:spPr>
            <a:xfrm>
              <a:off x="6410738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55"/>
            <p:cNvSpPr/>
            <p:nvPr/>
          </p:nvSpPr>
          <p:spPr>
            <a:xfrm>
              <a:off x="6410738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55"/>
            <p:cNvSpPr/>
            <p:nvPr/>
          </p:nvSpPr>
          <p:spPr>
            <a:xfrm>
              <a:off x="6232452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55"/>
            <p:cNvSpPr/>
            <p:nvPr/>
          </p:nvSpPr>
          <p:spPr>
            <a:xfrm>
              <a:off x="6232452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55"/>
            <p:cNvSpPr/>
            <p:nvPr/>
          </p:nvSpPr>
          <p:spPr>
            <a:xfrm>
              <a:off x="6321595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55"/>
            <p:cNvSpPr/>
            <p:nvPr/>
          </p:nvSpPr>
          <p:spPr>
            <a:xfrm>
              <a:off x="6321595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55"/>
            <p:cNvSpPr/>
            <p:nvPr/>
          </p:nvSpPr>
          <p:spPr>
            <a:xfrm>
              <a:off x="6321595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55"/>
            <p:cNvSpPr/>
            <p:nvPr/>
          </p:nvSpPr>
          <p:spPr>
            <a:xfrm>
              <a:off x="6143309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55"/>
            <p:cNvSpPr/>
            <p:nvPr/>
          </p:nvSpPr>
          <p:spPr>
            <a:xfrm>
              <a:off x="6143309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55"/>
            <p:cNvSpPr/>
            <p:nvPr/>
          </p:nvSpPr>
          <p:spPr>
            <a:xfrm>
              <a:off x="6143309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55"/>
            <p:cNvSpPr/>
            <p:nvPr/>
          </p:nvSpPr>
          <p:spPr>
            <a:xfrm>
              <a:off x="6143309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55"/>
            <p:cNvSpPr/>
            <p:nvPr/>
          </p:nvSpPr>
          <p:spPr>
            <a:xfrm>
              <a:off x="5965022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55"/>
            <p:cNvSpPr/>
            <p:nvPr/>
          </p:nvSpPr>
          <p:spPr>
            <a:xfrm>
              <a:off x="5965022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55"/>
            <p:cNvSpPr/>
            <p:nvPr/>
          </p:nvSpPr>
          <p:spPr>
            <a:xfrm>
              <a:off x="5965022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55"/>
            <p:cNvSpPr/>
            <p:nvPr/>
          </p:nvSpPr>
          <p:spPr>
            <a:xfrm>
              <a:off x="5965022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55"/>
            <p:cNvSpPr/>
            <p:nvPr/>
          </p:nvSpPr>
          <p:spPr>
            <a:xfrm>
              <a:off x="6054166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55"/>
            <p:cNvSpPr/>
            <p:nvPr/>
          </p:nvSpPr>
          <p:spPr>
            <a:xfrm>
              <a:off x="6054166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55"/>
            <p:cNvSpPr/>
            <p:nvPr/>
          </p:nvSpPr>
          <p:spPr>
            <a:xfrm>
              <a:off x="6054166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55"/>
            <p:cNvSpPr/>
            <p:nvPr/>
          </p:nvSpPr>
          <p:spPr>
            <a:xfrm>
              <a:off x="5875879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55"/>
            <p:cNvSpPr/>
            <p:nvPr/>
          </p:nvSpPr>
          <p:spPr>
            <a:xfrm>
              <a:off x="5875879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55"/>
            <p:cNvSpPr/>
            <p:nvPr/>
          </p:nvSpPr>
          <p:spPr>
            <a:xfrm>
              <a:off x="5875879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55"/>
            <p:cNvSpPr/>
            <p:nvPr/>
          </p:nvSpPr>
          <p:spPr>
            <a:xfrm>
              <a:off x="5697593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55"/>
            <p:cNvSpPr/>
            <p:nvPr/>
          </p:nvSpPr>
          <p:spPr>
            <a:xfrm>
              <a:off x="5697593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55"/>
            <p:cNvSpPr/>
            <p:nvPr/>
          </p:nvSpPr>
          <p:spPr>
            <a:xfrm>
              <a:off x="5697593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55"/>
            <p:cNvSpPr/>
            <p:nvPr/>
          </p:nvSpPr>
          <p:spPr>
            <a:xfrm>
              <a:off x="5697593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55"/>
            <p:cNvSpPr/>
            <p:nvPr/>
          </p:nvSpPr>
          <p:spPr>
            <a:xfrm>
              <a:off x="5786736" y="1680311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55"/>
            <p:cNvSpPr/>
            <p:nvPr/>
          </p:nvSpPr>
          <p:spPr>
            <a:xfrm>
              <a:off x="5786736" y="1773707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55"/>
            <p:cNvSpPr/>
            <p:nvPr/>
          </p:nvSpPr>
          <p:spPr>
            <a:xfrm>
              <a:off x="5786736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55"/>
            <p:cNvSpPr/>
            <p:nvPr/>
          </p:nvSpPr>
          <p:spPr>
            <a:xfrm>
              <a:off x="5786736" y="196050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55"/>
            <p:cNvSpPr/>
            <p:nvPr/>
          </p:nvSpPr>
          <p:spPr>
            <a:xfrm>
              <a:off x="5608450" y="1867104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4" name="Google Shape;4194;p55"/>
          <p:cNvGrpSpPr/>
          <p:nvPr/>
        </p:nvGrpSpPr>
        <p:grpSpPr>
          <a:xfrm rot="5400000">
            <a:off x="7190880" y="809566"/>
            <a:ext cx="2227589" cy="1527191"/>
            <a:chOff x="5519300" y="372750"/>
            <a:chExt cx="1039375" cy="712575"/>
          </a:xfrm>
        </p:grpSpPr>
        <p:sp>
          <p:nvSpPr>
            <p:cNvPr id="4195" name="Google Shape;4195;p55"/>
            <p:cNvSpPr/>
            <p:nvPr/>
          </p:nvSpPr>
          <p:spPr>
            <a:xfrm>
              <a:off x="641073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55"/>
            <p:cNvSpPr/>
            <p:nvPr/>
          </p:nvSpPr>
          <p:spPr>
            <a:xfrm>
              <a:off x="641073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55"/>
            <p:cNvSpPr/>
            <p:nvPr/>
          </p:nvSpPr>
          <p:spPr>
            <a:xfrm>
              <a:off x="641073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55"/>
            <p:cNvSpPr/>
            <p:nvPr/>
          </p:nvSpPr>
          <p:spPr>
            <a:xfrm>
              <a:off x="641073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55"/>
            <p:cNvSpPr/>
            <p:nvPr/>
          </p:nvSpPr>
          <p:spPr>
            <a:xfrm>
              <a:off x="649987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55"/>
            <p:cNvSpPr/>
            <p:nvPr/>
          </p:nvSpPr>
          <p:spPr>
            <a:xfrm>
              <a:off x="649987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55"/>
            <p:cNvSpPr/>
            <p:nvPr/>
          </p:nvSpPr>
          <p:spPr>
            <a:xfrm>
              <a:off x="649987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55"/>
            <p:cNvSpPr/>
            <p:nvPr/>
          </p:nvSpPr>
          <p:spPr>
            <a:xfrm>
              <a:off x="649987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55"/>
            <p:cNvSpPr/>
            <p:nvPr/>
          </p:nvSpPr>
          <p:spPr>
            <a:xfrm>
              <a:off x="6499875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55"/>
            <p:cNvSpPr/>
            <p:nvPr/>
          </p:nvSpPr>
          <p:spPr>
            <a:xfrm>
              <a:off x="6321588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55"/>
            <p:cNvSpPr/>
            <p:nvPr/>
          </p:nvSpPr>
          <p:spPr>
            <a:xfrm>
              <a:off x="6321588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55"/>
            <p:cNvSpPr/>
            <p:nvPr/>
          </p:nvSpPr>
          <p:spPr>
            <a:xfrm>
              <a:off x="6321588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55"/>
            <p:cNvSpPr/>
            <p:nvPr/>
          </p:nvSpPr>
          <p:spPr>
            <a:xfrm>
              <a:off x="6321588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55"/>
            <p:cNvSpPr/>
            <p:nvPr/>
          </p:nvSpPr>
          <p:spPr>
            <a:xfrm>
              <a:off x="6321588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55"/>
            <p:cNvSpPr/>
            <p:nvPr/>
          </p:nvSpPr>
          <p:spPr>
            <a:xfrm>
              <a:off x="6321588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55"/>
            <p:cNvSpPr/>
            <p:nvPr/>
          </p:nvSpPr>
          <p:spPr>
            <a:xfrm>
              <a:off x="614330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55"/>
            <p:cNvSpPr/>
            <p:nvPr/>
          </p:nvSpPr>
          <p:spPr>
            <a:xfrm>
              <a:off x="614330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55"/>
            <p:cNvSpPr/>
            <p:nvPr/>
          </p:nvSpPr>
          <p:spPr>
            <a:xfrm>
              <a:off x="6143302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55"/>
            <p:cNvSpPr/>
            <p:nvPr/>
          </p:nvSpPr>
          <p:spPr>
            <a:xfrm>
              <a:off x="6143302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55"/>
            <p:cNvSpPr/>
            <p:nvPr/>
          </p:nvSpPr>
          <p:spPr>
            <a:xfrm>
              <a:off x="6143302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55"/>
            <p:cNvSpPr/>
            <p:nvPr/>
          </p:nvSpPr>
          <p:spPr>
            <a:xfrm>
              <a:off x="6232445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55"/>
            <p:cNvSpPr/>
            <p:nvPr/>
          </p:nvSpPr>
          <p:spPr>
            <a:xfrm>
              <a:off x="6232445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55"/>
            <p:cNvSpPr/>
            <p:nvPr/>
          </p:nvSpPr>
          <p:spPr>
            <a:xfrm>
              <a:off x="6232445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55"/>
            <p:cNvSpPr/>
            <p:nvPr/>
          </p:nvSpPr>
          <p:spPr>
            <a:xfrm>
              <a:off x="6232445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55"/>
            <p:cNvSpPr/>
            <p:nvPr/>
          </p:nvSpPr>
          <p:spPr>
            <a:xfrm>
              <a:off x="6232445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55"/>
            <p:cNvSpPr/>
            <p:nvPr/>
          </p:nvSpPr>
          <p:spPr>
            <a:xfrm>
              <a:off x="6232445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55"/>
            <p:cNvSpPr/>
            <p:nvPr/>
          </p:nvSpPr>
          <p:spPr>
            <a:xfrm>
              <a:off x="605415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55"/>
            <p:cNvSpPr/>
            <p:nvPr/>
          </p:nvSpPr>
          <p:spPr>
            <a:xfrm>
              <a:off x="605415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55"/>
            <p:cNvSpPr/>
            <p:nvPr/>
          </p:nvSpPr>
          <p:spPr>
            <a:xfrm>
              <a:off x="605415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55"/>
            <p:cNvSpPr/>
            <p:nvPr/>
          </p:nvSpPr>
          <p:spPr>
            <a:xfrm>
              <a:off x="605415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55"/>
            <p:cNvSpPr/>
            <p:nvPr/>
          </p:nvSpPr>
          <p:spPr>
            <a:xfrm>
              <a:off x="605415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55"/>
            <p:cNvSpPr/>
            <p:nvPr/>
          </p:nvSpPr>
          <p:spPr>
            <a:xfrm>
              <a:off x="605415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55"/>
            <p:cNvSpPr/>
            <p:nvPr/>
          </p:nvSpPr>
          <p:spPr>
            <a:xfrm>
              <a:off x="6054159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55"/>
            <p:cNvSpPr/>
            <p:nvPr/>
          </p:nvSpPr>
          <p:spPr>
            <a:xfrm>
              <a:off x="5875872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55"/>
            <p:cNvSpPr/>
            <p:nvPr/>
          </p:nvSpPr>
          <p:spPr>
            <a:xfrm>
              <a:off x="5875872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55"/>
            <p:cNvSpPr/>
            <p:nvPr/>
          </p:nvSpPr>
          <p:spPr>
            <a:xfrm>
              <a:off x="5875872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55"/>
            <p:cNvSpPr/>
            <p:nvPr/>
          </p:nvSpPr>
          <p:spPr>
            <a:xfrm>
              <a:off x="5875872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55"/>
            <p:cNvSpPr/>
            <p:nvPr/>
          </p:nvSpPr>
          <p:spPr>
            <a:xfrm>
              <a:off x="596501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55"/>
            <p:cNvSpPr/>
            <p:nvPr/>
          </p:nvSpPr>
          <p:spPr>
            <a:xfrm>
              <a:off x="596501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55"/>
            <p:cNvSpPr/>
            <p:nvPr/>
          </p:nvSpPr>
          <p:spPr>
            <a:xfrm>
              <a:off x="596501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55"/>
            <p:cNvSpPr/>
            <p:nvPr/>
          </p:nvSpPr>
          <p:spPr>
            <a:xfrm>
              <a:off x="596501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55"/>
            <p:cNvSpPr/>
            <p:nvPr/>
          </p:nvSpPr>
          <p:spPr>
            <a:xfrm>
              <a:off x="596501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55"/>
            <p:cNvSpPr/>
            <p:nvPr/>
          </p:nvSpPr>
          <p:spPr>
            <a:xfrm>
              <a:off x="5786729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55"/>
            <p:cNvSpPr/>
            <p:nvPr/>
          </p:nvSpPr>
          <p:spPr>
            <a:xfrm>
              <a:off x="5786729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55"/>
            <p:cNvSpPr/>
            <p:nvPr/>
          </p:nvSpPr>
          <p:spPr>
            <a:xfrm>
              <a:off x="5786729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55"/>
            <p:cNvSpPr/>
            <p:nvPr/>
          </p:nvSpPr>
          <p:spPr>
            <a:xfrm>
              <a:off x="5786729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55"/>
            <p:cNvSpPr/>
            <p:nvPr/>
          </p:nvSpPr>
          <p:spPr>
            <a:xfrm>
              <a:off x="5786729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55"/>
            <p:cNvSpPr/>
            <p:nvPr/>
          </p:nvSpPr>
          <p:spPr>
            <a:xfrm>
              <a:off x="5786729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55"/>
            <p:cNvSpPr/>
            <p:nvPr/>
          </p:nvSpPr>
          <p:spPr>
            <a:xfrm>
              <a:off x="5786729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55"/>
            <p:cNvSpPr/>
            <p:nvPr/>
          </p:nvSpPr>
          <p:spPr>
            <a:xfrm>
              <a:off x="5608443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55"/>
            <p:cNvSpPr/>
            <p:nvPr/>
          </p:nvSpPr>
          <p:spPr>
            <a:xfrm>
              <a:off x="5608443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55"/>
            <p:cNvSpPr/>
            <p:nvPr/>
          </p:nvSpPr>
          <p:spPr>
            <a:xfrm>
              <a:off x="5608443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55"/>
            <p:cNvSpPr/>
            <p:nvPr/>
          </p:nvSpPr>
          <p:spPr>
            <a:xfrm>
              <a:off x="5608443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55"/>
            <p:cNvSpPr/>
            <p:nvPr/>
          </p:nvSpPr>
          <p:spPr>
            <a:xfrm>
              <a:off x="5608443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55"/>
            <p:cNvSpPr/>
            <p:nvPr/>
          </p:nvSpPr>
          <p:spPr>
            <a:xfrm>
              <a:off x="5608443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55"/>
            <p:cNvSpPr/>
            <p:nvPr/>
          </p:nvSpPr>
          <p:spPr>
            <a:xfrm>
              <a:off x="5697586" y="372750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55"/>
            <p:cNvSpPr/>
            <p:nvPr/>
          </p:nvSpPr>
          <p:spPr>
            <a:xfrm>
              <a:off x="5697586" y="46614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55"/>
            <p:cNvSpPr/>
            <p:nvPr/>
          </p:nvSpPr>
          <p:spPr>
            <a:xfrm>
              <a:off x="5697586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55"/>
            <p:cNvSpPr/>
            <p:nvPr/>
          </p:nvSpPr>
          <p:spPr>
            <a:xfrm>
              <a:off x="5697586" y="65293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55"/>
            <p:cNvSpPr/>
            <p:nvPr/>
          </p:nvSpPr>
          <p:spPr>
            <a:xfrm>
              <a:off x="5697586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55"/>
            <p:cNvSpPr/>
            <p:nvPr/>
          </p:nvSpPr>
          <p:spPr>
            <a:xfrm>
              <a:off x="5697586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55"/>
            <p:cNvSpPr/>
            <p:nvPr/>
          </p:nvSpPr>
          <p:spPr>
            <a:xfrm>
              <a:off x="5697586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55"/>
            <p:cNvSpPr/>
            <p:nvPr/>
          </p:nvSpPr>
          <p:spPr>
            <a:xfrm>
              <a:off x="5519300" y="559543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55"/>
            <p:cNvSpPr/>
            <p:nvPr/>
          </p:nvSpPr>
          <p:spPr>
            <a:xfrm>
              <a:off x="5519300" y="746336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55"/>
            <p:cNvSpPr/>
            <p:nvPr/>
          </p:nvSpPr>
          <p:spPr>
            <a:xfrm>
              <a:off x="5519300" y="839732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55"/>
            <p:cNvSpPr/>
            <p:nvPr/>
          </p:nvSpPr>
          <p:spPr>
            <a:xfrm>
              <a:off x="5519300" y="933129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55"/>
            <p:cNvSpPr/>
            <p:nvPr/>
          </p:nvSpPr>
          <p:spPr>
            <a:xfrm>
              <a:off x="5519300" y="1026525"/>
              <a:ext cx="58800" cy="58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62" name="Google Shape;4262;p55"/>
          <p:cNvSpPr txBox="1">
            <a:spLocks noGrp="1"/>
          </p:cNvSpPr>
          <p:nvPr>
            <p:ph type="title" idx="2"/>
          </p:nvPr>
        </p:nvSpPr>
        <p:spPr>
          <a:xfrm>
            <a:off x="2079136" y="1086396"/>
            <a:ext cx="1248300" cy="9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pic>
        <p:nvPicPr>
          <p:cNvPr id="4263" name="Google Shape;426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7946" y="680500"/>
            <a:ext cx="1602225" cy="114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4" name="Google Shape;426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4025" y="3596918"/>
            <a:ext cx="1527200" cy="1095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5" name="Google Shape;426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8150" y="1944682"/>
            <a:ext cx="841200" cy="603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7" name="Google Shape;426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9349" y="2720712"/>
            <a:ext cx="936775" cy="12356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25">
            <a:extLst>
              <a:ext uri="{FF2B5EF4-FFF2-40B4-BE49-F238E27FC236}">
                <a16:creationId xmlns:a16="http://schemas.microsoft.com/office/drawing/2014/main" id="{25B91E9F-E151-8467-4121-B34A03F169D0}"/>
              </a:ext>
            </a:extLst>
          </p:cNvPr>
          <p:cNvGrpSpPr/>
          <p:nvPr/>
        </p:nvGrpSpPr>
        <p:grpSpPr>
          <a:xfrm>
            <a:off x="1803399" y="652729"/>
            <a:ext cx="1829125" cy="1784733"/>
            <a:chOff x="-17314" y="-229927"/>
            <a:chExt cx="1007629" cy="1079956"/>
          </a:xfrm>
        </p:grpSpPr>
        <p:sp>
          <p:nvSpPr>
            <p:cNvPr id="6" name="Freeform 26">
              <a:extLst>
                <a:ext uri="{FF2B5EF4-FFF2-40B4-BE49-F238E27FC236}">
                  <a16:creationId xmlns:a16="http://schemas.microsoft.com/office/drawing/2014/main" id="{DCD18C2D-4FBD-FB3B-6B07-46AEC00D12F7}"/>
                </a:ext>
              </a:extLst>
            </p:cNvPr>
            <p:cNvSpPr/>
            <p:nvPr/>
          </p:nvSpPr>
          <p:spPr>
            <a:xfrm>
              <a:off x="-17314" y="-229927"/>
              <a:ext cx="1007629" cy="1079956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45DEEF">
                      <a:alpha val="100000"/>
                    </a:srgbClr>
                  </a:gs>
                  <a:gs pos="100000">
                    <a:srgbClr val="0074AD">
                      <a:alpha val="65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r>
                <a:rPr lang="en-US" dirty="0"/>
                <a:t> 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                           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27">
              <a:extLst>
                <a:ext uri="{FF2B5EF4-FFF2-40B4-BE49-F238E27FC236}">
                  <a16:creationId xmlns:a16="http://schemas.microsoft.com/office/drawing/2014/main" id="{32D0F9A4-E3C7-AA73-C5D6-F2FCAF15E86C}"/>
                </a:ext>
              </a:extLst>
            </p:cNvPr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 dirty="0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64D4D-59CF-463D-8B7B-47E7ED27D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06585"/>
            <a:ext cx="7870655" cy="740700"/>
          </a:xfrm>
          <a:solidFill>
            <a:srgbClr val="10908D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4000" dirty="0">
                <a:latin typeface="Aparajita" panose="02020603050405020304" pitchFamily="18" charset="0"/>
                <a:cs typeface="Aparajita" panose="02020603050405020304" pitchFamily="18" charset="0"/>
              </a:rPr>
              <a:t>System tools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703F13-14BC-2EE9-A339-458B3BF01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75" y="605790"/>
            <a:ext cx="7717500" cy="396308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Abadi" panose="020B0604020104020204" pitchFamily="34" charset="0"/>
              </a:rPr>
              <a:t>Intrusion Prevention System (Suricata) 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Abadi" panose="020B0604020104020204" pitchFamily="34" charset="0"/>
              </a:rPr>
              <a:t> integrated Firewall Protection (OPNsense)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Abadi" panose="020B0604020104020204" pitchFamily="34" charset="0"/>
              </a:rPr>
              <a:t> Virtualization with </a:t>
            </a:r>
            <a:r>
              <a:rPr lang="en-US" sz="2000" dirty="0" err="1">
                <a:latin typeface="Abadi" panose="020B0604020104020204" pitchFamily="34" charset="0"/>
              </a:rPr>
              <a:t>Vmware</a:t>
            </a:r>
            <a:endParaRPr lang="en-US" sz="2000" dirty="0">
              <a:latin typeface="Abadi" panose="020B0604020104020204" pitchFamily="34" charset="0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Abadi" panose="020B0604020104020204" pitchFamily="34" charset="0"/>
              </a:rPr>
              <a:t> ( Metasploit for DoS Attacks )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Abadi" panose="020B0604020104020204" pitchFamily="34" charset="0"/>
              </a:rPr>
              <a:t>Programming language : python 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atin typeface="Abadi" panose="020B0604020104020204" pitchFamily="34" charset="0"/>
              </a:rPr>
              <a:t>Operating system : </a:t>
            </a:r>
            <a:r>
              <a:rPr lang="en-US" sz="2000" dirty="0" err="1">
                <a:latin typeface="Abadi" panose="020B0604020104020204" pitchFamily="34" charset="0"/>
              </a:rPr>
              <a:t>linux</a:t>
            </a:r>
            <a:endParaRPr lang="en-US" sz="2000" dirty="0">
              <a:latin typeface="Abadi" panose="020B0604020104020204" pitchFamily="34" charset="0"/>
            </a:endParaRPr>
          </a:p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702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797807C-F3E5-C934-D19A-464036891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106585"/>
            <a:ext cx="7870655" cy="740700"/>
          </a:xfrm>
          <a:solidFill>
            <a:srgbClr val="10908D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4000" dirty="0">
                <a:latin typeface="Aparajita" panose="02020603050405020304" pitchFamily="18" charset="0"/>
                <a:cs typeface="Aparajita" panose="02020603050405020304" pitchFamily="18" charset="0"/>
              </a:rPr>
              <a:t>System tools </a:t>
            </a:r>
          </a:p>
        </p:txBody>
      </p:sp>
      <p:sp>
        <p:nvSpPr>
          <p:cNvPr id="4" name="Oval 3" descr="A black and white penguin&#10;&#10;AI-generated content may be incorrect.">
            <a:extLst>
              <a:ext uri="{FF2B5EF4-FFF2-40B4-BE49-F238E27FC236}">
                <a16:creationId xmlns:a16="http://schemas.microsoft.com/office/drawing/2014/main" id="{1565672F-A2B3-F035-78C6-B87B542D1230}"/>
              </a:ext>
            </a:extLst>
          </p:cNvPr>
          <p:cNvSpPr/>
          <p:nvPr/>
        </p:nvSpPr>
        <p:spPr>
          <a:xfrm>
            <a:off x="1194571" y="1250903"/>
            <a:ext cx="1284092" cy="1320847"/>
          </a:xfrm>
          <a:prstGeom prst="ellipse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lvl="0"/>
            <a:endParaRPr lang="en-US"/>
          </a:p>
        </p:txBody>
      </p:sp>
      <p:sp>
        <p:nvSpPr>
          <p:cNvPr id="5" name="Oval 4" descr="A logo with a circle and text&#10;&#10;AI-generated content may be incorrect.">
            <a:extLst>
              <a:ext uri="{FF2B5EF4-FFF2-40B4-BE49-F238E27FC236}">
                <a16:creationId xmlns:a16="http://schemas.microsoft.com/office/drawing/2014/main" id="{FBBC7C0E-9163-8DD8-4171-EC676731184F}"/>
              </a:ext>
            </a:extLst>
          </p:cNvPr>
          <p:cNvSpPr/>
          <p:nvPr/>
        </p:nvSpPr>
        <p:spPr>
          <a:xfrm>
            <a:off x="3267068" y="1195827"/>
            <a:ext cx="1381484" cy="1320847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000" r="-3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Rectangle: Rounded Corners 5" descr="A logo for a company&#10;&#10;AI-generated content may be incorrect.">
            <a:extLst>
              <a:ext uri="{FF2B5EF4-FFF2-40B4-BE49-F238E27FC236}">
                <a16:creationId xmlns:a16="http://schemas.microsoft.com/office/drawing/2014/main" id="{7051D398-2636-D04D-441B-6A4C6FD4C3B9}"/>
              </a:ext>
            </a:extLst>
          </p:cNvPr>
          <p:cNvSpPr/>
          <p:nvPr/>
        </p:nvSpPr>
        <p:spPr>
          <a:xfrm>
            <a:off x="5737549" y="1334707"/>
            <a:ext cx="1493573" cy="1430997"/>
          </a:xfrm>
          <a:prstGeom prst="round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1000" r="-11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lvl="0"/>
            <a:endParaRPr lang="en-US"/>
          </a:p>
        </p:txBody>
      </p:sp>
      <p:sp>
        <p:nvSpPr>
          <p:cNvPr id="7" name="Rectangle: Rounded Corners 6" descr="A blue and white logo&#10;&#10;AI-generated content may be incorrect.">
            <a:extLst>
              <a:ext uri="{FF2B5EF4-FFF2-40B4-BE49-F238E27FC236}">
                <a16:creationId xmlns:a16="http://schemas.microsoft.com/office/drawing/2014/main" id="{56366EF8-A5DD-3860-A142-A87463B66DE0}"/>
              </a:ext>
            </a:extLst>
          </p:cNvPr>
          <p:cNvSpPr/>
          <p:nvPr/>
        </p:nvSpPr>
        <p:spPr>
          <a:xfrm>
            <a:off x="1299054" y="3253126"/>
            <a:ext cx="1332831" cy="1278941"/>
          </a:xfrm>
          <a:prstGeom prst="round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3000" b="-23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1A1E2A2-7C1E-3D94-4684-F6C50F83C5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8132420"/>
              </p:ext>
            </p:extLst>
          </p:nvPr>
        </p:nvGraphicFramePr>
        <p:xfrm>
          <a:off x="11388579" y="32915559"/>
          <a:ext cx="4427427" cy="3605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03CF945F-C40D-C2CC-B1E0-9B7FA1A8C4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8132420"/>
              </p:ext>
            </p:extLst>
          </p:nvPr>
        </p:nvGraphicFramePr>
        <p:xfrm>
          <a:off x="11540979" y="33067959"/>
          <a:ext cx="4427427" cy="3605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2926AAF-DDD8-B0DA-A83A-1DCAB96670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8132420"/>
              </p:ext>
            </p:extLst>
          </p:nvPr>
        </p:nvGraphicFramePr>
        <p:xfrm>
          <a:off x="11693379" y="33220359"/>
          <a:ext cx="4427427" cy="3605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sp>
        <p:nvSpPr>
          <p:cNvPr id="11" name="Oval 10" descr="A logo of a software company&#10;&#10;AI-generated content may be incorrect.">
            <a:extLst>
              <a:ext uri="{FF2B5EF4-FFF2-40B4-BE49-F238E27FC236}">
                <a16:creationId xmlns:a16="http://schemas.microsoft.com/office/drawing/2014/main" id="{34B3E9AE-A4CE-CB8E-4D1B-464A5A4146D6}"/>
              </a:ext>
            </a:extLst>
          </p:cNvPr>
          <p:cNvSpPr/>
          <p:nvPr/>
        </p:nvSpPr>
        <p:spPr>
          <a:xfrm>
            <a:off x="3456680" y="3211220"/>
            <a:ext cx="1381484" cy="1320847"/>
          </a:xfrm>
          <a:prstGeom prst="ellipse">
            <a:avLst/>
          </a:prstGeom>
          <a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2B6834EA-DB5E-9F08-40B0-2B6AB4D4F2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2243228"/>
              </p:ext>
            </p:extLst>
          </p:nvPr>
        </p:nvGraphicFramePr>
        <p:xfrm>
          <a:off x="5399903" y="3133780"/>
          <a:ext cx="1729946" cy="1517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</p:spTree>
    <p:extLst>
      <p:ext uri="{BB962C8B-B14F-4D97-AF65-F5344CB8AC3E}">
        <p14:creationId xmlns:p14="http://schemas.microsoft.com/office/powerpoint/2010/main" val="3422089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8">
          <a:extLst>
            <a:ext uri="{FF2B5EF4-FFF2-40B4-BE49-F238E27FC236}">
              <a16:creationId xmlns:a16="http://schemas.microsoft.com/office/drawing/2014/main" id="{CDBB92F6-7ED2-F67F-A54C-F298BC42C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0" name="Google Shape;3160;p39">
            <a:extLst>
              <a:ext uri="{FF2B5EF4-FFF2-40B4-BE49-F238E27FC236}">
                <a16:creationId xmlns:a16="http://schemas.microsoft.com/office/drawing/2014/main" id="{BBEC8ED2-028D-074B-7550-745449E2C171}"/>
              </a:ext>
            </a:extLst>
          </p:cNvPr>
          <p:cNvSpPr txBox="1"/>
          <p:nvPr/>
        </p:nvSpPr>
        <p:spPr>
          <a:xfrm>
            <a:off x="1731600" y="659363"/>
            <a:ext cx="5680800" cy="3508310"/>
          </a:xfrm>
          <a:prstGeom prst="wedgeRectCallou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scene3d>
            <a:camera prst="orthographicFront"/>
            <a:lightRig rig="threePt" dir="t"/>
          </a:scene3d>
          <a:sp3d>
            <a:bevelT prst="convex"/>
          </a:sp3d>
        </p:spPr>
        <p:txBody>
          <a:bodyPr spcFirstLastPara="1" wrap="square" lIns="91425" tIns="91425" rIns="0" bIns="91425" anchor="t" anchorCtr="0">
            <a:noAutofit/>
          </a:bodyPr>
          <a:lstStyle/>
          <a:p>
            <a:pPr lvl="1"/>
            <a:r>
              <a:rPr lang="en-US" sz="2800" b="1" dirty="0">
                <a:solidFill>
                  <a:schemeClr val="dk1"/>
                </a:solidFill>
                <a:latin typeface="Advent Pro"/>
                <a:sym typeface="Advent Pro"/>
              </a:rPr>
              <a:t>    </a:t>
            </a:r>
            <a:r>
              <a:rPr lang="en-US" sz="28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  <a:sym typeface="Advent Pro"/>
              </a:rPr>
              <a:t>PRESENTED BY </a:t>
            </a:r>
          </a:p>
          <a:p>
            <a:pPr lvl="1"/>
            <a:endParaRPr lang="en-US" sz="2800" dirty="0">
              <a:solidFill>
                <a:schemeClr val="dk1"/>
              </a:solidFill>
              <a:latin typeface="Abadi" panose="020B0604020104020204" pitchFamily="34" charset="0"/>
              <a:sym typeface="Advent Pro"/>
            </a:endParaRPr>
          </a:p>
          <a:p>
            <a:pPr lvl="3"/>
            <a:r>
              <a:rPr lang="en-US" sz="2800" dirty="0">
                <a:solidFill>
                  <a:schemeClr val="dk1"/>
                </a:solidFill>
                <a:latin typeface="Abadi" panose="020B0604020104020204" pitchFamily="34" charset="0"/>
              </a:rPr>
              <a:t> 1 - Salah Foad Mohamed </a:t>
            </a:r>
            <a:br>
              <a:rPr lang="en-US" sz="2800" dirty="0">
                <a:solidFill>
                  <a:schemeClr val="dk1"/>
                </a:solidFill>
                <a:latin typeface="Abadi" panose="020B0604020104020204" pitchFamily="34" charset="0"/>
              </a:rPr>
            </a:br>
            <a:r>
              <a:rPr lang="en-US" sz="2800" dirty="0">
                <a:solidFill>
                  <a:schemeClr val="dk1"/>
                </a:solidFill>
                <a:latin typeface="Abadi" panose="020B0604020104020204" pitchFamily="34" charset="0"/>
              </a:rPr>
              <a:t> 2 - Mai Medhat Qandil</a:t>
            </a:r>
            <a:br>
              <a:rPr lang="en-US" sz="2800" dirty="0">
                <a:solidFill>
                  <a:schemeClr val="dk1"/>
                </a:solidFill>
                <a:latin typeface="Abadi" panose="020B0604020104020204" pitchFamily="34" charset="0"/>
              </a:rPr>
            </a:br>
            <a:r>
              <a:rPr lang="en-US" sz="2800" dirty="0">
                <a:solidFill>
                  <a:schemeClr val="dk1"/>
                </a:solidFill>
                <a:latin typeface="Abadi" panose="020B0604020104020204" pitchFamily="34" charset="0"/>
              </a:rPr>
              <a:t> 3 - Shahd Hassan Farag</a:t>
            </a:r>
            <a:br>
              <a:rPr lang="en-US" sz="2800" dirty="0">
                <a:solidFill>
                  <a:schemeClr val="dk1"/>
                </a:solidFill>
                <a:latin typeface="Abadi" panose="020B0604020104020204" pitchFamily="34" charset="0"/>
              </a:rPr>
            </a:br>
            <a:r>
              <a:rPr lang="en-US" sz="2800" dirty="0">
                <a:solidFill>
                  <a:schemeClr val="dk1"/>
                </a:solidFill>
                <a:latin typeface="Abadi" panose="020B0604020104020204" pitchFamily="34" charset="0"/>
              </a:rPr>
              <a:t> 4 - Mohamoud Sarwat El </a:t>
            </a:r>
            <a:r>
              <a:rPr lang="en-US" sz="2800" dirty="0" err="1">
                <a:solidFill>
                  <a:schemeClr val="dk1"/>
                </a:solidFill>
                <a:latin typeface="Abadi" panose="020B0604020104020204" pitchFamily="34" charset="0"/>
              </a:rPr>
              <a:t>kholy</a:t>
            </a:r>
            <a:br>
              <a:rPr lang="en-US" sz="2800" dirty="0">
                <a:solidFill>
                  <a:schemeClr val="dk1"/>
                </a:solidFill>
                <a:latin typeface="Abadi" panose="020B0604020104020204" pitchFamily="34" charset="0"/>
              </a:rPr>
            </a:br>
            <a:r>
              <a:rPr lang="en-US" sz="2800" dirty="0">
                <a:solidFill>
                  <a:schemeClr val="dk1"/>
                </a:solidFill>
                <a:latin typeface="Abadi" panose="020B0604020104020204" pitchFamily="34" charset="0"/>
              </a:rPr>
              <a:t> 5 - Ahmed Megahed Shaker</a:t>
            </a:r>
          </a:p>
          <a:p>
            <a:pPr lvl="3"/>
            <a:endParaRPr lang="en-US" sz="2800" dirty="0">
              <a:solidFill>
                <a:schemeClr val="dk1"/>
              </a:solidFill>
              <a:latin typeface="Abadi" panose="020B0604020104020204" pitchFamily="34" charset="0"/>
              <a:sym typeface="DM Sans 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accent1"/>
              </a:solidFill>
              <a:latin typeface="Advent Pro"/>
              <a:ea typeface="Advent Pro"/>
              <a:cs typeface="Advent Pro"/>
              <a:sym typeface="Advent Pro"/>
            </a:endParaRPr>
          </a:p>
        </p:txBody>
      </p:sp>
      <p:grpSp>
        <p:nvGrpSpPr>
          <p:cNvPr id="3164" name="Google Shape;3164;p39">
            <a:extLst>
              <a:ext uri="{FF2B5EF4-FFF2-40B4-BE49-F238E27FC236}">
                <a16:creationId xmlns:a16="http://schemas.microsoft.com/office/drawing/2014/main" id="{6ED22AE0-48A3-58DD-12C7-7AA0046BABEB}"/>
              </a:ext>
            </a:extLst>
          </p:cNvPr>
          <p:cNvGrpSpPr/>
          <p:nvPr/>
        </p:nvGrpSpPr>
        <p:grpSpPr>
          <a:xfrm>
            <a:off x="2139558" y="81885"/>
            <a:ext cx="1654433" cy="326624"/>
            <a:chOff x="7549958" y="-1584240"/>
            <a:chExt cx="1654433" cy="326624"/>
          </a:xfrm>
        </p:grpSpPr>
        <p:sp>
          <p:nvSpPr>
            <p:cNvPr id="3165" name="Google Shape;3165;p39">
              <a:extLst>
                <a:ext uri="{FF2B5EF4-FFF2-40B4-BE49-F238E27FC236}">
                  <a16:creationId xmlns:a16="http://schemas.microsoft.com/office/drawing/2014/main" id="{2F1EAD44-3D11-5DB9-44C6-46DFB7DC25DF}"/>
                </a:ext>
              </a:extLst>
            </p:cNvPr>
            <p:cNvSpPr/>
            <p:nvPr/>
          </p:nvSpPr>
          <p:spPr>
            <a:xfrm>
              <a:off x="9078371" y="-1584240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39">
              <a:extLst>
                <a:ext uri="{FF2B5EF4-FFF2-40B4-BE49-F238E27FC236}">
                  <a16:creationId xmlns:a16="http://schemas.microsoft.com/office/drawing/2014/main" id="{9ED74228-A2B1-7875-2DC5-D4F6320F06FE}"/>
                </a:ext>
              </a:extLst>
            </p:cNvPr>
            <p:cNvSpPr/>
            <p:nvPr/>
          </p:nvSpPr>
          <p:spPr>
            <a:xfrm>
              <a:off x="8696268" y="-1584240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39">
              <a:extLst>
                <a:ext uri="{FF2B5EF4-FFF2-40B4-BE49-F238E27FC236}">
                  <a16:creationId xmlns:a16="http://schemas.microsoft.com/office/drawing/2014/main" id="{0DCE8E27-6245-FEA3-CE21-E33EF0EFA787}"/>
                </a:ext>
              </a:extLst>
            </p:cNvPr>
            <p:cNvSpPr/>
            <p:nvPr/>
          </p:nvSpPr>
          <p:spPr>
            <a:xfrm>
              <a:off x="8314164" y="-1584240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39">
              <a:extLst>
                <a:ext uri="{FF2B5EF4-FFF2-40B4-BE49-F238E27FC236}">
                  <a16:creationId xmlns:a16="http://schemas.microsoft.com/office/drawing/2014/main" id="{7E4C6FC0-2060-2F6C-839F-AB9CFC188347}"/>
                </a:ext>
              </a:extLst>
            </p:cNvPr>
            <p:cNvSpPr/>
            <p:nvPr/>
          </p:nvSpPr>
          <p:spPr>
            <a:xfrm>
              <a:off x="8123113" y="-1584240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39">
              <a:extLst>
                <a:ext uri="{FF2B5EF4-FFF2-40B4-BE49-F238E27FC236}">
                  <a16:creationId xmlns:a16="http://schemas.microsoft.com/office/drawing/2014/main" id="{0FC5743B-162F-7782-97BA-ECEFB16BAD41}"/>
                </a:ext>
              </a:extLst>
            </p:cNvPr>
            <p:cNvSpPr/>
            <p:nvPr/>
          </p:nvSpPr>
          <p:spPr>
            <a:xfrm>
              <a:off x="8887319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39">
              <a:extLst>
                <a:ext uri="{FF2B5EF4-FFF2-40B4-BE49-F238E27FC236}">
                  <a16:creationId xmlns:a16="http://schemas.microsoft.com/office/drawing/2014/main" id="{610E2FF0-B9BA-DC11-CF1D-E957BF83340B}"/>
                </a:ext>
              </a:extLst>
            </p:cNvPr>
            <p:cNvSpPr/>
            <p:nvPr/>
          </p:nvSpPr>
          <p:spPr>
            <a:xfrm>
              <a:off x="9078371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39">
              <a:extLst>
                <a:ext uri="{FF2B5EF4-FFF2-40B4-BE49-F238E27FC236}">
                  <a16:creationId xmlns:a16="http://schemas.microsoft.com/office/drawing/2014/main" id="{8C243A08-4B49-9605-3FF1-3517DD94F7FB}"/>
                </a:ext>
              </a:extLst>
            </p:cNvPr>
            <p:cNvSpPr/>
            <p:nvPr/>
          </p:nvSpPr>
          <p:spPr>
            <a:xfrm>
              <a:off x="8314164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39">
              <a:extLst>
                <a:ext uri="{FF2B5EF4-FFF2-40B4-BE49-F238E27FC236}">
                  <a16:creationId xmlns:a16="http://schemas.microsoft.com/office/drawing/2014/main" id="{F14C9B75-084E-3B79-A660-4D9431483BCE}"/>
                </a:ext>
              </a:extLst>
            </p:cNvPr>
            <p:cNvSpPr/>
            <p:nvPr/>
          </p:nvSpPr>
          <p:spPr>
            <a:xfrm>
              <a:off x="8505216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39">
              <a:extLst>
                <a:ext uri="{FF2B5EF4-FFF2-40B4-BE49-F238E27FC236}">
                  <a16:creationId xmlns:a16="http://schemas.microsoft.com/office/drawing/2014/main" id="{80E49D9F-0C87-0FE4-2837-CFDFB6C44F23}"/>
                </a:ext>
              </a:extLst>
            </p:cNvPr>
            <p:cNvSpPr/>
            <p:nvPr/>
          </p:nvSpPr>
          <p:spPr>
            <a:xfrm>
              <a:off x="8123113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39">
              <a:extLst>
                <a:ext uri="{FF2B5EF4-FFF2-40B4-BE49-F238E27FC236}">
                  <a16:creationId xmlns:a16="http://schemas.microsoft.com/office/drawing/2014/main" id="{4A3CB0F2-AE6C-8E8E-1AF1-1C46F8B7990F}"/>
                </a:ext>
              </a:extLst>
            </p:cNvPr>
            <p:cNvSpPr/>
            <p:nvPr/>
          </p:nvSpPr>
          <p:spPr>
            <a:xfrm>
              <a:off x="7741009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39">
              <a:extLst>
                <a:ext uri="{FF2B5EF4-FFF2-40B4-BE49-F238E27FC236}">
                  <a16:creationId xmlns:a16="http://schemas.microsoft.com/office/drawing/2014/main" id="{B115EF9E-6015-520C-5AFC-FCF7417BE77F}"/>
                </a:ext>
              </a:extLst>
            </p:cNvPr>
            <p:cNvSpPr/>
            <p:nvPr/>
          </p:nvSpPr>
          <p:spPr>
            <a:xfrm>
              <a:off x="7932061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39">
              <a:extLst>
                <a:ext uri="{FF2B5EF4-FFF2-40B4-BE49-F238E27FC236}">
                  <a16:creationId xmlns:a16="http://schemas.microsoft.com/office/drawing/2014/main" id="{DE55DCD0-B9CC-96EE-C9BD-BBEFD60AF8AE}"/>
                </a:ext>
              </a:extLst>
            </p:cNvPr>
            <p:cNvSpPr/>
            <p:nvPr/>
          </p:nvSpPr>
          <p:spPr>
            <a:xfrm>
              <a:off x="7549958" y="-1383636"/>
              <a:ext cx="126020" cy="12602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87682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44B29-31F6-6EB6-D4EB-AA2A46F13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65EE4-A935-0B71-FACB-2D2331B45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35840"/>
            <a:ext cx="4571999" cy="1201432"/>
          </a:xfrm>
        </p:spPr>
        <p:txBody>
          <a:bodyPr/>
          <a:lstStyle/>
          <a:p>
            <a:r>
              <a:rPr lang="en-US" sz="7200" dirty="0">
                <a:latin typeface="Aldhabi" panose="01000000000000000000" pitchFamily="2" charset="-78"/>
                <a:cs typeface="Aldhabi" panose="01000000000000000000" pitchFamily="2" charset="-78"/>
              </a:rPr>
              <a:t>OPNsense firewall </a:t>
            </a:r>
          </a:p>
        </p:txBody>
      </p:sp>
      <p:sp>
        <p:nvSpPr>
          <p:cNvPr id="6" name="Google Shape;4262;p55">
            <a:extLst>
              <a:ext uri="{FF2B5EF4-FFF2-40B4-BE49-F238E27FC236}">
                <a16:creationId xmlns:a16="http://schemas.microsoft.com/office/drawing/2014/main" id="{1E065279-2288-544F-E77C-B116D44C2E3F}"/>
              </a:ext>
            </a:extLst>
          </p:cNvPr>
          <p:cNvSpPr txBox="1">
            <a:spLocks/>
          </p:cNvSpPr>
          <p:nvPr/>
        </p:nvSpPr>
        <p:spPr>
          <a:xfrm>
            <a:off x="1285921" y="744873"/>
            <a:ext cx="1248300" cy="91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6000"/>
            </a:pPr>
            <a:r>
              <a:rPr lang="en" sz="7200" b="1" dirty="0">
                <a:solidFill>
                  <a:schemeClr val="dk1"/>
                </a:solidFill>
                <a:latin typeface="Alumni Sans Pinstripe"/>
                <a:sym typeface="Alumni Sans Pinstripe"/>
              </a:rPr>
              <a:t>9</a:t>
            </a:r>
          </a:p>
        </p:txBody>
      </p:sp>
      <p:grpSp>
        <p:nvGrpSpPr>
          <p:cNvPr id="7" name="Group 25">
            <a:extLst>
              <a:ext uri="{FF2B5EF4-FFF2-40B4-BE49-F238E27FC236}">
                <a16:creationId xmlns:a16="http://schemas.microsoft.com/office/drawing/2014/main" id="{DCE6A545-C46A-4CE0-E8BD-58CAFC886DE9}"/>
              </a:ext>
            </a:extLst>
          </p:cNvPr>
          <p:cNvGrpSpPr/>
          <p:nvPr/>
        </p:nvGrpSpPr>
        <p:grpSpPr>
          <a:xfrm>
            <a:off x="-1625995" y="243184"/>
            <a:ext cx="4513081" cy="1920778"/>
            <a:chOff x="76200" y="114300"/>
            <a:chExt cx="2486167" cy="1162278"/>
          </a:xfrm>
        </p:grpSpPr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6FE3C764-60C1-68DC-31B9-BBE00405211D}"/>
                </a:ext>
              </a:extLst>
            </p:cNvPr>
            <p:cNvSpPr/>
            <p:nvPr/>
          </p:nvSpPr>
          <p:spPr>
            <a:xfrm>
              <a:off x="1554738" y="196622"/>
              <a:ext cx="1007629" cy="1079956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45DEEF">
                      <a:alpha val="100000"/>
                    </a:srgbClr>
                  </a:gs>
                  <a:gs pos="100000">
                    <a:srgbClr val="0074AD">
                      <a:alpha val="65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r>
                <a:rPr lang="en-US" dirty="0"/>
                <a:t> 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                           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178A2869-504C-5528-CE49-282E510A3A03}"/>
                </a:ext>
              </a:extLst>
            </p:cNvPr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pic>
        <p:nvPicPr>
          <p:cNvPr id="5" name="Picture 4" descr="A blue shield with a world map behind it&#10;&#10;AI-generated content may be incorrect.">
            <a:extLst>
              <a:ext uri="{FF2B5EF4-FFF2-40B4-BE49-F238E27FC236}">
                <a16:creationId xmlns:a16="http://schemas.microsoft.com/office/drawing/2014/main" id="{8BDD1128-8E7C-6CE0-1B41-03BC728E4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0"/>
            <a:ext cx="457200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1090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5ED80-A4EC-05E2-29AA-AF3791806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F4A6F-E886-7DFC-9FA6-3CC6F6887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75" y="113555"/>
            <a:ext cx="7717500" cy="740700"/>
          </a:xfrm>
          <a:solidFill>
            <a:srgbClr val="10908D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4000" dirty="0">
                <a:latin typeface="Aparajita" panose="02020603050405020304" pitchFamily="18" charset="0"/>
                <a:cs typeface="Aparajita" panose="02020603050405020304" pitchFamily="18" charset="0"/>
              </a:rPr>
              <a:t>OPNsense firewall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68166-0EA2-3BB6-6685-62E0255E16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865" y="685800"/>
            <a:ext cx="7717500" cy="3723055"/>
          </a:xfrm>
        </p:spPr>
        <p:txBody>
          <a:bodyPr/>
          <a:lstStyle/>
          <a:p>
            <a:endParaRPr lang="en-US" dirty="0"/>
          </a:p>
          <a:p>
            <a:pPr marL="139700" indent="0">
              <a:lnSpc>
                <a:spcPct val="150000"/>
              </a:lnSpc>
              <a:buNone/>
            </a:pPr>
            <a:r>
              <a:rPr lang="en-US" sz="2400" dirty="0">
                <a:latin typeface="Abadi" panose="020B0604020104020204" pitchFamily="34" charset="0"/>
              </a:rPr>
              <a:t>It is a free and open-source operating system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sz="2400" dirty="0">
                <a:latin typeface="Abadi" panose="020B0604020104020204" pitchFamily="34" charset="0"/>
              </a:rPr>
              <a:t>install on a physical machine or virtual server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sz="2400" dirty="0">
                <a:latin typeface="Abadi" panose="020B0604020104020204" pitchFamily="34" charset="0"/>
              </a:rPr>
              <a:t>It handles 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Abadi" panose="020B0604020104020204" pitchFamily="34" charset="0"/>
              </a:rPr>
              <a:t>Firewall (stateful packet inspection)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Abadi" panose="020B0604020104020204" pitchFamily="34" charset="0"/>
              </a:rPr>
              <a:t>NAT (network address translation)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Abadi" panose="020B0604020104020204" pitchFamily="34" charset="0"/>
              </a:rPr>
              <a:t>Routing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Abadi" panose="020B0604020104020204" pitchFamily="34" charset="0"/>
              </a:rPr>
              <a:t>VPN connections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400" dirty="0">
                <a:latin typeface="Abadi" panose="020B0604020104020204" pitchFamily="34" charset="0"/>
              </a:rPr>
              <a:t>Web GUI management</a:t>
            </a:r>
          </a:p>
        </p:txBody>
      </p:sp>
    </p:spTree>
    <p:extLst>
      <p:ext uri="{BB962C8B-B14F-4D97-AF65-F5344CB8AC3E}">
        <p14:creationId xmlns:p14="http://schemas.microsoft.com/office/powerpoint/2010/main" val="3977020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CB64D-6ED3-8105-65AC-07F76B16A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02" y="2296328"/>
            <a:ext cx="4571999" cy="1201432"/>
          </a:xfrm>
        </p:spPr>
        <p:txBody>
          <a:bodyPr/>
          <a:lstStyle/>
          <a:p>
            <a:r>
              <a:rPr lang="en-US" sz="7200" dirty="0">
                <a:latin typeface="Aldhabi" panose="01000000000000000000" pitchFamily="2" charset="-78"/>
                <a:cs typeface="Aldhabi" panose="01000000000000000000" pitchFamily="2" charset="-78"/>
              </a:rPr>
              <a:t>What is Suricata?</a:t>
            </a:r>
          </a:p>
        </p:txBody>
      </p:sp>
      <p:pic>
        <p:nvPicPr>
          <p:cNvPr id="4" name="Picture 3" descr="A logo with a group of animals&#10;&#10;AI-generated content may be incorrect.">
            <a:extLst>
              <a:ext uri="{FF2B5EF4-FFF2-40B4-BE49-F238E27FC236}">
                <a16:creationId xmlns:a16="http://schemas.microsoft.com/office/drawing/2014/main" id="{D27A9137-4871-392F-FEFD-BA845962D7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588" r="9215"/>
          <a:stretch>
            <a:fillRect/>
          </a:stretch>
        </p:blipFill>
        <p:spPr>
          <a:xfrm>
            <a:off x="4638101" y="0"/>
            <a:ext cx="4505899" cy="5143500"/>
          </a:xfrm>
          <a:prstGeom prst="rect">
            <a:avLst/>
          </a:prstGeom>
        </p:spPr>
      </p:pic>
      <p:grpSp>
        <p:nvGrpSpPr>
          <p:cNvPr id="7" name="Group 25">
            <a:extLst>
              <a:ext uri="{FF2B5EF4-FFF2-40B4-BE49-F238E27FC236}">
                <a16:creationId xmlns:a16="http://schemas.microsoft.com/office/drawing/2014/main" id="{E91CC709-0698-E3BE-12C8-5D34CA5A8203}"/>
              </a:ext>
            </a:extLst>
          </p:cNvPr>
          <p:cNvGrpSpPr/>
          <p:nvPr/>
        </p:nvGrpSpPr>
        <p:grpSpPr>
          <a:xfrm>
            <a:off x="826258" y="506156"/>
            <a:ext cx="1829125" cy="1784733"/>
            <a:chOff x="-17314" y="-229927"/>
            <a:chExt cx="1007629" cy="1079956"/>
          </a:xfrm>
        </p:grpSpPr>
        <p:sp>
          <p:nvSpPr>
            <p:cNvPr id="8" name="Freeform 26">
              <a:extLst>
                <a:ext uri="{FF2B5EF4-FFF2-40B4-BE49-F238E27FC236}">
                  <a16:creationId xmlns:a16="http://schemas.microsoft.com/office/drawing/2014/main" id="{01C38E79-AA82-C85B-5745-1D62CA4494D8}"/>
                </a:ext>
              </a:extLst>
            </p:cNvPr>
            <p:cNvSpPr/>
            <p:nvPr/>
          </p:nvSpPr>
          <p:spPr>
            <a:xfrm>
              <a:off x="-17314" y="-229927"/>
              <a:ext cx="1007629" cy="1079956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45DEEF">
                      <a:alpha val="100000"/>
                    </a:srgbClr>
                  </a:gs>
                  <a:gs pos="100000">
                    <a:srgbClr val="0074AD">
                      <a:alpha val="65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r>
                <a:rPr lang="en-US" dirty="0"/>
                <a:t> 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                           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27">
              <a:extLst>
                <a:ext uri="{FF2B5EF4-FFF2-40B4-BE49-F238E27FC236}">
                  <a16:creationId xmlns:a16="http://schemas.microsoft.com/office/drawing/2014/main" id="{94DBB8E8-5856-22E7-E10B-916A11C778A6}"/>
                </a:ext>
              </a:extLst>
            </p:cNvPr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sp>
        <p:nvSpPr>
          <p:cNvPr id="3" name="Google Shape;4262;p55">
            <a:extLst>
              <a:ext uri="{FF2B5EF4-FFF2-40B4-BE49-F238E27FC236}">
                <a16:creationId xmlns:a16="http://schemas.microsoft.com/office/drawing/2014/main" id="{85157459-BFB2-AB3D-FA77-63F3C5B0333A}"/>
              </a:ext>
            </a:extLst>
          </p:cNvPr>
          <p:cNvSpPr txBox="1">
            <a:spLocks/>
          </p:cNvSpPr>
          <p:nvPr/>
        </p:nvSpPr>
        <p:spPr>
          <a:xfrm>
            <a:off x="1116671" y="988657"/>
            <a:ext cx="12483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72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60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60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60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60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60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60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60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60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9pPr>
          </a:lstStyle>
          <a:p>
            <a:r>
              <a:rPr lang="en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13856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1CC59-E99B-8A03-5EB2-64D9E2890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A3B7D-137A-B1F1-DDBB-34A324AB2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75" y="113555"/>
            <a:ext cx="7717500" cy="740700"/>
          </a:xfrm>
          <a:solidFill>
            <a:srgbClr val="10908D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4000" dirty="0">
                <a:latin typeface="Aparajita" panose="02020603050405020304" pitchFamily="18" charset="0"/>
                <a:cs typeface="Aparajita" panose="02020603050405020304" pitchFamily="18" charset="0"/>
              </a:rPr>
              <a:t>Suricata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8F9B1-7132-368C-A72F-686813399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75" y="992455"/>
            <a:ext cx="7717500" cy="3416400"/>
          </a:xfrm>
        </p:spPr>
        <p:txBody>
          <a:bodyPr/>
          <a:lstStyle/>
          <a:p>
            <a:endParaRPr lang="en-US" dirty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Abadi" panose="020B0604020104020204" pitchFamily="34" charset="0"/>
              </a:rPr>
              <a:t>It is an open-source IDS/IPS/NSM engine developed by the Open Information Security Foundation (OISF).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Abadi" panose="020B0604020104020204" pitchFamily="34" charset="0"/>
              </a:rPr>
              <a:t>It utilizes rules and signatures to identify and block known attack patterns and suspicious behavior.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Abadi" panose="020B0604020104020204" pitchFamily="34" charset="0"/>
              </a:rPr>
              <a:t>Uses deep packet inspection (DPI) and behavior-based analysis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0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539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E291F-9031-CC45-A1C3-348844C62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50EDF-4EBC-A999-C65B-955B0C437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75" y="113555"/>
            <a:ext cx="7717500" cy="740700"/>
          </a:xfrm>
          <a:solidFill>
            <a:srgbClr val="10908D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4000" dirty="0">
                <a:latin typeface="Aparajita" panose="02020603050405020304" pitchFamily="18" charset="0"/>
                <a:cs typeface="Aparajita" panose="02020603050405020304" pitchFamily="18" charset="0"/>
              </a:rPr>
              <a:t>Suricata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65ED22-F745-E1EB-948D-315EABCBC6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0" y="992455"/>
            <a:ext cx="7859275" cy="4037490"/>
          </a:xfrm>
        </p:spPr>
        <p:txBody>
          <a:bodyPr/>
          <a:lstStyle/>
          <a:p>
            <a:pPr marL="139700" indent="0">
              <a:buNone/>
            </a:pPr>
            <a:r>
              <a:rPr lang="en-US" sz="2400" b="1" dirty="0">
                <a:latin typeface="Abadi" panose="020B0604020104020204" pitchFamily="34" charset="0"/>
              </a:rPr>
              <a:t>The most important Suricata features and capabilities are :</a:t>
            </a:r>
          </a:p>
          <a:p>
            <a:pPr marL="139700" indent="0">
              <a:buNone/>
            </a:pPr>
            <a:r>
              <a:rPr lang="en-US" sz="2000" dirty="0">
                <a:latin typeface="Abadi" panose="020B0604020104020204" pitchFamily="34" charset="0"/>
              </a:rPr>
              <a:t>• Deep packet inspection</a:t>
            </a:r>
          </a:p>
          <a:p>
            <a:pPr marL="139700" indent="0">
              <a:buNone/>
            </a:pPr>
            <a:r>
              <a:rPr lang="en-US" sz="2000" dirty="0">
                <a:latin typeface="Abadi" panose="020B0604020104020204" pitchFamily="34" charset="0"/>
              </a:rPr>
              <a:t>• Packet capture logging</a:t>
            </a:r>
          </a:p>
          <a:p>
            <a:pPr marL="139700" indent="0">
              <a:buNone/>
            </a:pPr>
            <a:r>
              <a:rPr lang="en-US" sz="2000" dirty="0">
                <a:latin typeface="Abadi" panose="020B0604020104020204" pitchFamily="34" charset="0"/>
              </a:rPr>
              <a:t>• Intrusion Detection</a:t>
            </a:r>
          </a:p>
          <a:p>
            <a:pPr marL="139700" indent="0">
              <a:buNone/>
            </a:pPr>
            <a:r>
              <a:rPr lang="en-US" sz="2000" dirty="0">
                <a:latin typeface="Abadi" panose="020B0604020104020204" pitchFamily="34" charset="0"/>
              </a:rPr>
              <a:t>• Intrusion Prevention</a:t>
            </a:r>
          </a:p>
          <a:p>
            <a:pPr marL="139700" indent="0">
              <a:buNone/>
            </a:pPr>
            <a:r>
              <a:rPr lang="en-US" sz="2000" dirty="0">
                <a:latin typeface="Abadi" panose="020B0604020104020204" pitchFamily="34" charset="0"/>
              </a:rPr>
              <a:t>• IDPS Hybrid Mode</a:t>
            </a:r>
          </a:p>
          <a:p>
            <a:pPr marL="139700" indent="0">
              <a:buNone/>
            </a:pPr>
            <a:r>
              <a:rPr lang="en-US" sz="2000" dirty="0">
                <a:latin typeface="Abadi" panose="020B0604020104020204" pitchFamily="34" charset="0"/>
              </a:rPr>
              <a:t>• Network Security Monitoring</a:t>
            </a:r>
          </a:p>
          <a:p>
            <a:pPr marL="139700" indent="0">
              <a:buNone/>
            </a:pPr>
            <a:r>
              <a:rPr lang="en-US" sz="2000" dirty="0">
                <a:latin typeface="Abadi" panose="020B0604020104020204" pitchFamily="34" charset="0"/>
              </a:rPr>
              <a:t>• Anomaly Detection</a:t>
            </a:r>
          </a:p>
          <a:p>
            <a:pPr marL="139700" indent="0">
              <a:buNone/>
            </a:pPr>
            <a:r>
              <a:rPr lang="en-US" sz="2000" dirty="0">
                <a:latin typeface="Abadi" panose="020B0604020104020204" pitchFamily="34" charset="0"/>
              </a:rPr>
              <a:t>• Multitenancy</a:t>
            </a:r>
          </a:p>
          <a:p>
            <a:pPr marL="139700" indent="0">
              <a:buNone/>
            </a:pPr>
            <a:r>
              <a:rPr lang="en-US" sz="2000" dirty="0">
                <a:latin typeface="Abadi" panose="020B0604020104020204" pitchFamily="34" charset="0"/>
              </a:rPr>
              <a:t>• File Extraction (from protocols like SMTP, HTTP, etc.)</a:t>
            </a:r>
          </a:p>
          <a:p>
            <a:pPr marL="139700" indent="0">
              <a:buNone/>
            </a:pPr>
            <a:r>
              <a:rPr lang="en-US" sz="2000" dirty="0">
                <a:latin typeface="Abadi" panose="020B0604020104020204" pitchFamily="34" charset="0"/>
              </a:rPr>
              <a:t>• Advanced protocol inspection</a:t>
            </a:r>
          </a:p>
          <a:p>
            <a:pPr marL="139700" indent="0">
              <a:buNone/>
            </a:pPr>
            <a:r>
              <a:rPr lang="en-US" sz="2000" dirty="0">
                <a:latin typeface="Abadi" panose="020B0604020104020204" pitchFamily="34" charset="0"/>
              </a:rPr>
              <a:t>• Multi-threading</a:t>
            </a:r>
          </a:p>
        </p:txBody>
      </p:sp>
    </p:spTree>
    <p:extLst>
      <p:ext uri="{BB962C8B-B14F-4D97-AF65-F5344CB8AC3E}">
        <p14:creationId xmlns:p14="http://schemas.microsoft.com/office/powerpoint/2010/main" val="1588158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1" name="Google Shape;359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832000" y="2223512"/>
            <a:ext cx="2878150" cy="191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5" name="Google Shape;359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4162" y="2331987"/>
            <a:ext cx="1006125" cy="1327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6" name="Google Shape;359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49698" y="2040970"/>
            <a:ext cx="841230" cy="13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0CF4ED9-892E-9255-5BDD-79B9E670A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621" y="2571750"/>
            <a:ext cx="4639833" cy="1215864"/>
          </a:xfrm>
        </p:spPr>
        <p:txBody>
          <a:bodyPr/>
          <a:lstStyle/>
          <a:p>
            <a:r>
              <a:rPr lang="en-US" sz="7200" dirty="0">
                <a:latin typeface="Aldhabi" panose="01000000000000000000" pitchFamily="2" charset="-78"/>
                <a:cs typeface="Aldhabi" panose="01000000000000000000" pitchFamily="2" charset="-78"/>
              </a:rPr>
              <a:t>Challenges Faced</a:t>
            </a:r>
          </a:p>
        </p:txBody>
      </p:sp>
      <p:grpSp>
        <p:nvGrpSpPr>
          <p:cNvPr id="6" name="Group 25">
            <a:extLst>
              <a:ext uri="{FF2B5EF4-FFF2-40B4-BE49-F238E27FC236}">
                <a16:creationId xmlns:a16="http://schemas.microsoft.com/office/drawing/2014/main" id="{99AE6FBD-7597-2CA8-7923-D738DBC5D0A5}"/>
              </a:ext>
            </a:extLst>
          </p:cNvPr>
          <p:cNvGrpSpPr/>
          <p:nvPr/>
        </p:nvGrpSpPr>
        <p:grpSpPr>
          <a:xfrm>
            <a:off x="1762699" y="651960"/>
            <a:ext cx="1829125" cy="1784733"/>
            <a:chOff x="-17314" y="-229927"/>
            <a:chExt cx="1007629" cy="1079956"/>
          </a:xfrm>
        </p:grpSpPr>
        <p:sp>
          <p:nvSpPr>
            <p:cNvPr id="7" name="Freeform 26">
              <a:extLst>
                <a:ext uri="{FF2B5EF4-FFF2-40B4-BE49-F238E27FC236}">
                  <a16:creationId xmlns:a16="http://schemas.microsoft.com/office/drawing/2014/main" id="{157EF304-E308-D4A9-CB2C-2EF34B44CDD0}"/>
                </a:ext>
              </a:extLst>
            </p:cNvPr>
            <p:cNvSpPr/>
            <p:nvPr/>
          </p:nvSpPr>
          <p:spPr>
            <a:xfrm>
              <a:off x="-17314" y="-229927"/>
              <a:ext cx="1007629" cy="1079956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45DEEF">
                      <a:alpha val="100000"/>
                    </a:srgbClr>
                  </a:gs>
                  <a:gs pos="100000">
                    <a:srgbClr val="0074AD">
                      <a:alpha val="65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r>
                <a:rPr lang="en-US" dirty="0"/>
                <a:t> 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                           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27">
              <a:extLst>
                <a:ext uri="{FF2B5EF4-FFF2-40B4-BE49-F238E27FC236}">
                  <a16:creationId xmlns:a16="http://schemas.microsoft.com/office/drawing/2014/main" id="{337DCAD4-F4D4-2CFC-B126-1DABCC30C6C5}"/>
                </a:ext>
              </a:extLst>
            </p:cNvPr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sp>
        <p:nvSpPr>
          <p:cNvPr id="9" name="Google Shape;4262;p55">
            <a:extLst>
              <a:ext uri="{FF2B5EF4-FFF2-40B4-BE49-F238E27FC236}">
                <a16:creationId xmlns:a16="http://schemas.microsoft.com/office/drawing/2014/main" id="{22055B4F-9524-3BE1-FE86-B7D9D4B9AB02}"/>
              </a:ext>
            </a:extLst>
          </p:cNvPr>
          <p:cNvSpPr txBox="1">
            <a:spLocks/>
          </p:cNvSpPr>
          <p:nvPr/>
        </p:nvSpPr>
        <p:spPr>
          <a:xfrm>
            <a:off x="2052715" y="1085626"/>
            <a:ext cx="12483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72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60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60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60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60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60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60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60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60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9pPr>
          </a:lstStyle>
          <a:p>
            <a:r>
              <a:rPr lang="en" dirty="0"/>
              <a:t>1</a:t>
            </a:r>
            <a:r>
              <a:rPr lang="ar-EG" dirty="0"/>
              <a:t>1</a:t>
            </a:r>
            <a:endParaRPr lang="en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D9CCA-31BE-6F27-EB9B-1420FBA9D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A0890-ED19-6A57-6319-0B67695D1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75" y="113555"/>
            <a:ext cx="7717500" cy="740700"/>
          </a:xfrm>
          <a:solidFill>
            <a:srgbClr val="10908D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4000" dirty="0">
                <a:latin typeface="Aparajita" panose="02020603050405020304" pitchFamily="18" charset="0"/>
                <a:cs typeface="Aparajita" panose="02020603050405020304" pitchFamily="18" charset="0"/>
              </a:rPr>
              <a:t>Challenges Faced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23C0AE-92FA-2D8E-63D7-206BA9A4D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1490" y="992455"/>
            <a:ext cx="8298180" cy="4037490"/>
          </a:xfrm>
        </p:spPr>
        <p:txBody>
          <a:bodyPr/>
          <a:lstStyle/>
          <a:p>
            <a:pPr>
              <a:lnSpc>
                <a:spcPct val="200000"/>
              </a:lnSpc>
              <a:buClr>
                <a:srgbClr val="27CDCA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000" b="1" dirty="0">
                <a:latin typeface="Abadi" panose="020B0604020104020204" pitchFamily="34" charset="0"/>
              </a:rPr>
              <a:t>False positives </a:t>
            </a:r>
            <a:r>
              <a:rPr lang="en-US" sz="2000" dirty="0">
                <a:latin typeface="Abadi" panose="020B0604020104020204" pitchFamily="34" charset="0"/>
              </a:rPr>
              <a:t>: Some legitimate traffic was misidentified as malicious.</a:t>
            </a:r>
          </a:p>
          <a:p>
            <a:pPr>
              <a:lnSpc>
                <a:spcPct val="200000"/>
              </a:lnSpc>
              <a:buClr>
                <a:srgbClr val="27CDCA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000" b="1" dirty="0">
                <a:latin typeface="Abadi" panose="020B0604020104020204" pitchFamily="34" charset="0"/>
              </a:rPr>
              <a:t>High CPU usage </a:t>
            </a:r>
            <a:r>
              <a:rPr lang="en-US" sz="2000" dirty="0">
                <a:latin typeface="Abadi" panose="020B0604020104020204" pitchFamily="34" charset="0"/>
              </a:rPr>
              <a:t>: During heavy packet inspection.</a:t>
            </a:r>
          </a:p>
          <a:p>
            <a:pPr>
              <a:lnSpc>
                <a:spcPct val="200000"/>
              </a:lnSpc>
              <a:buClr>
                <a:srgbClr val="27CDCA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000" b="1" dirty="0">
                <a:latin typeface="Abadi" panose="020B0604020104020204" pitchFamily="34" charset="0"/>
              </a:rPr>
              <a:t>Rule management </a:t>
            </a:r>
            <a:r>
              <a:rPr lang="en-US" sz="2000" dirty="0">
                <a:latin typeface="Abadi" panose="020B0604020104020204" pitchFamily="34" charset="0"/>
              </a:rPr>
              <a:t>: Overloaded rules slow down performance.</a:t>
            </a:r>
          </a:p>
          <a:p>
            <a:pPr>
              <a:lnSpc>
                <a:spcPct val="200000"/>
              </a:lnSpc>
              <a:buClr>
                <a:srgbClr val="27CDCA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000" b="1" dirty="0">
                <a:latin typeface="Abadi" panose="020B0604020104020204" pitchFamily="34" charset="0"/>
              </a:rPr>
              <a:t>Inline mode latency </a:t>
            </a:r>
            <a:r>
              <a:rPr lang="en-US" sz="2000" dirty="0">
                <a:latin typeface="Abadi" panose="020B0604020104020204" pitchFamily="34" charset="0"/>
              </a:rPr>
              <a:t>: Slight delay in packet forwarding.</a:t>
            </a:r>
          </a:p>
          <a:p>
            <a:pPr>
              <a:lnSpc>
                <a:spcPct val="200000"/>
              </a:lnSpc>
              <a:buClr>
                <a:srgbClr val="27CDCA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2000" b="1" dirty="0">
                <a:latin typeface="Abadi" panose="020B0604020104020204" pitchFamily="34" charset="0"/>
              </a:rPr>
              <a:t>Learning curve </a:t>
            </a:r>
            <a:r>
              <a:rPr lang="en-US" sz="2000" dirty="0">
                <a:latin typeface="Abadi" panose="020B0604020104020204" pitchFamily="34" charset="0"/>
              </a:rPr>
              <a:t>: Complex configuration and understanding Suricata syntax.</a:t>
            </a:r>
          </a:p>
        </p:txBody>
      </p:sp>
    </p:spTree>
    <p:extLst>
      <p:ext uri="{BB962C8B-B14F-4D97-AF65-F5344CB8AC3E}">
        <p14:creationId xmlns:p14="http://schemas.microsoft.com/office/powerpoint/2010/main" val="2446922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2C842-87EE-78FB-08C5-3EF340860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031" y="1192762"/>
            <a:ext cx="3491570" cy="3917301"/>
          </a:xfrm>
        </p:spPr>
        <p:txBody>
          <a:bodyPr/>
          <a:lstStyle/>
          <a:p>
            <a:pPr>
              <a:lnSpc>
                <a:spcPct val="150000"/>
              </a:lnSpc>
              <a:buClr>
                <a:schemeClr val="accent1"/>
              </a:buClr>
              <a:buSzPct val="100000"/>
            </a:pPr>
            <a:r>
              <a:rPr lang="en-US" b="0" dirty="0">
                <a:solidFill>
                  <a:schemeClr val="tx1"/>
                </a:solidFill>
                <a:latin typeface="Amasis MT Pro" panose="02040504050005020304" pitchFamily="18" charset="0"/>
              </a:rPr>
              <a:t>Introduction</a:t>
            </a:r>
            <a:br>
              <a:rPr lang="en-US" b="0" dirty="0">
                <a:solidFill>
                  <a:schemeClr val="tx1"/>
                </a:solidFill>
                <a:latin typeface="Amasis MT Pro" panose="02040504050005020304" pitchFamily="18" charset="0"/>
              </a:rPr>
            </a:br>
            <a:r>
              <a:rPr lang="en-US" b="0" dirty="0">
                <a:solidFill>
                  <a:schemeClr val="tx1"/>
                </a:solidFill>
                <a:latin typeface="Amasis MT Pro" panose="02040504050005020304" pitchFamily="18" charset="0"/>
              </a:rPr>
              <a:t>Problem Statement</a:t>
            </a:r>
            <a:br>
              <a:rPr lang="en-US" b="0" dirty="0">
                <a:solidFill>
                  <a:schemeClr val="tx1"/>
                </a:solidFill>
                <a:latin typeface="Amasis MT Pro" panose="02040504050005020304" pitchFamily="18" charset="0"/>
              </a:rPr>
            </a:br>
            <a:r>
              <a:rPr lang="en-US" b="0" dirty="0">
                <a:solidFill>
                  <a:schemeClr val="tx1"/>
                </a:solidFill>
                <a:latin typeface="Amasis MT Pro" panose="02040504050005020304" pitchFamily="18" charset="0"/>
              </a:rPr>
              <a:t>What is an IPS?</a:t>
            </a:r>
            <a:br>
              <a:rPr lang="en-US" b="0" dirty="0">
                <a:solidFill>
                  <a:schemeClr val="tx1"/>
                </a:solidFill>
                <a:latin typeface="Amasis MT Pro" panose="02040504050005020304" pitchFamily="18" charset="0"/>
              </a:rPr>
            </a:br>
            <a:r>
              <a:rPr lang="en-US" b="0" dirty="0">
                <a:solidFill>
                  <a:schemeClr val="tx1"/>
                </a:solidFill>
                <a:latin typeface="Amasis MT Pro" panose="02040504050005020304" pitchFamily="18" charset="0"/>
              </a:rPr>
              <a:t>Objectives </a:t>
            </a:r>
            <a:br>
              <a:rPr lang="en-US" b="0" dirty="0">
                <a:solidFill>
                  <a:schemeClr val="tx1"/>
                </a:solidFill>
                <a:latin typeface="Amasis MT Pro" panose="02040504050005020304" pitchFamily="18" charset="0"/>
              </a:rPr>
            </a:br>
            <a:r>
              <a:rPr lang="en-US" b="0" dirty="0">
                <a:solidFill>
                  <a:srgbClr val="FFFFFF"/>
                </a:solidFill>
                <a:latin typeface="Amasis MT Pro" panose="02040504050005020304" pitchFamily="18" charset="0"/>
              </a:rPr>
              <a:t>IPS VS. Firewall</a:t>
            </a:r>
            <a:br>
              <a:rPr lang="en-US" dirty="0"/>
            </a:br>
            <a:r>
              <a:rPr lang="en-US" b="0" dirty="0">
                <a:solidFill>
                  <a:schemeClr val="tx1"/>
                </a:solidFill>
                <a:latin typeface="Amasis MT Pro" panose="02040504050005020304" pitchFamily="18" charset="0"/>
              </a:rPr>
              <a:t>IPS architecture </a:t>
            </a:r>
            <a:br>
              <a:rPr lang="en-US" b="0" dirty="0">
                <a:solidFill>
                  <a:schemeClr val="tx1"/>
                </a:solidFill>
                <a:latin typeface="Amasis MT Pro" panose="02040504050005020304" pitchFamily="18" charset="0"/>
              </a:rPr>
            </a:br>
            <a:br>
              <a:rPr lang="en-US" dirty="0">
                <a:solidFill>
                  <a:srgbClr val="FFFFFF"/>
                </a:solidFill>
                <a:latin typeface="Amasis MT Pro" panose="02040504050005020304" pitchFamily="18" charset="0"/>
              </a:rPr>
            </a:br>
            <a:br>
              <a:rPr lang="en-US" b="0" dirty="0">
                <a:solidFill>
                  <a:schemeClr val="tx1"/>
                </a:solidFill>
                <a:latin typeface="Amasis MT Pro" panose="02040504050005020304" pitchFamily="18" charset="0"/>
              </a:rPr>
            </a:br>
            <a:br>
              <a:rPr lang="en-US" b="0" dirty="0">
                <a:solidFill>
                  <a:schemeClr val="tx1"/>
                </a:solidFill>
                <a:latin typeface="Amasis MT Pro" panose="02040504050005020304" pitchFamily="18" charset="0"/>
              </a:rPr>
            </a:br>
            <a:br>
              <a:rPr lang="en-US" b="0" dirty="0">
                <a:solidFill>
                  <a:schemeClr val="tx1"/>
                </a:solidFill>
                <a:latin typeface="Abadi" panose="020B0604020104020204" pitchFamily="34" charset="0"/>
              </a:rPr>
            </a:br>
            <a:endParaRPr lang="en-US" b="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38654A-5E42-0A77-B4CF-698B47E6D4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10800000" flipV="1">
            <a:off x="550506" y="77308"/>
            <a:ext cx="7707086" cy="751355"/>
          </a:xfr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relaxedInset"/>
            <a:contourClr>
              <a:srgbClr val="FFFFFF"/>
            </a:contour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4000" b="1" dirty="0">
                <a:latin typeface="Aparajita" panose="02020603050405020304" pitchFamily="18" charset="0"/>
                <a:cs typeface="Aparajita" panose="02020603050405020304" pitchFamily="18" charset="0"/>
                <a:sym typeface="Alumni Sans Pinstripe"/>
              </a:rPr>
              <a:t>Agenda </a:t>
            </a: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EF184C72-CE35-7226-F257-4E9970361533}"/>
              </a:ext>
            </a:extLst>
          </p:cNvPr>
          <p:cNvSpPr/>
          <p:nvPr/>
        </p:nvSpPr>
        <p:spPr>
          <a:xfrm>
            <a:off x="363557" y="1390261"/>
            <a:ext cx="485529" cy="391886"/>
          </a:xfrm>
          <a:prstGeom prst="flowChartConnector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E0C94BD5-AD90-9253-6019-66152ADC3EE1}"/>
              </a:ext>
            </a:extLst>
          </p:cNvPr>
          <p:cNvSpPr/>
          <p:nvPr/>
        </p:nvSpPr>
        <p:spPr>
          <a:xfrm>
            <a:off x="363557" y="1953208"/>
            <a:ext cx="485529" cy="391886"/>
          </a:xfrm>
          <a:prstGeom prst="flowChartConnector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0E57CD77-AC87-7DBF-3BD3-BA7A4526EF39}"/>
              </a:ext>
            </a:extLst>
          </p:cNvPr>
          <p:cNvSpPr/>
          <p:nvPr/>
        </p:nvSpPr>
        <p:spPr>
          <a:xfrm>
            <a:off x="363557" y="3617167"/>
            <a:ext cx="485529" cy="391886"/>
          </a:xfrm>
          <a:prstGeom prst="flowChartConnector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52F907B3-7735-9A68-4E23-07AA334EEBD3}"/>
              </a:ext>
            </a:extLst>
          </p:cNvPr>
          <p:cNvSpPr/>
          <p:nvPr/>
        </p:nvSpPr>
        <p:spPr>
          <a:xfrm>
            <a:off x="363557" y="2516155"/>
            <a:ext cx="485529" cy="391886"/>
          </a:xfrm>
          <a:prstGeom prst="flowChartConnector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C5600BBC-AF8D-36D1-0089-144E4132F9DD}"/>
              </a:ext>
            </a:extLst>
          </p:cNvPr>
          <p:cNvSpPr/>
          <p:nvPr/>
        </p:nvSpPr>
        <p:spPr>
          <a:xfrm>
            <a:off x="363557" y="4167673"/>
            <a:ext cx="485529" cy="391886"/>
          </a:xfrm>
          <a:prstGeom prst="flowChartConnector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0292781-1272-6210-CAEE-98AA87F23929}"/>
              </a:ext>
            </a:extLst>
          </p:cNvPr>
          <p:cNvSpPr/>
          <p:nvPr/>
        </p:nvSpPr>
        <p:spPr>
          <a:xfrm>
            <a:off x="363557" y="3066661"/>
            <a:ext cx="485529" cy="391886"/>
          </a:xfrm>
          <a:prstGeom prst="flowChartConnector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Google Shape;3189;p40">
            <a:extLst>
              <a:ext uri="{FF2B5EF4-FFF2-40B4-BE49-F238E27FC236}">
                <a16:creationId xmlns:a16="http://schemas.microsoft.com/office/drawing/2014/main" id="{CE092B57-68C7-3263-296D-ABFEE5539475}"/>
              </a:ext>
            </a:extLst>
          </p:cNvPr>
          <p:cNvSpPr txBox="1">
            <a:spLocks/>
          </p:cNvSpPr>
          <p:nvPr/>
        </p:nvSpPr>
        <p:spPr>
          <a:xfrm>
            <a:off x="5049267" y="1192762"/>
            <a:ext cx="4094733" cy="39507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 </a:t>
            </a:r>
            <a:endParaRPr lang="en-US" sz="2400" dirty="0">
              <a:solidFill>
                <a:srgbClr val="FFFFFF"/>
              </a:solidFill>
              <a:latin typeface="Amasis MT Pro" panose="02040504050005020304" pitchFamily="18" charset="0"/>
              <a:sym typeface="Alumni Sans Pinstripe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292555-B8FF-E20B-B474-C58C4D770379}"/>
              </a:ext>
            </a:extLst>
          </p:cNvPr>
          <p:cNvSpPr txBox="1">
            <a:spLocks/>
          </p:cNvSpPr>
          <p:nvPr/>
        </p:nvSpPr>
        <p:spPr>
          <a:xfrm>
            <a:off x="4766022" y="1192761"/>
            <a:ext cx="3491570" cy="3917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24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9pPr>
          </a:lstStyle>
          <a:p>
            <a:pPr>
              <a:lnSpc>
                <a:spcPct val="150000"/>
              </a:lnSpc>
              <a:buClr>
                <a:schemeClr val="accent1"/>
              </a:buClr>
              <a:buSzPct val="100000"/>
            </a:pPr>
            <a:r>
              <a:rPr lang="en-US" b="0" dirty="0">
                <a:solidFill>
                  <a:schemeClr val="tx1"/>
                </a:solidFill>
                <a:latin typeface="Amasis MT Pro" panose="02040504050005020304" pitchFamily="18" charset="0"/>
              </a:rPr>
              <a:t>IPS's Detection methods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SzPct val="100000"/>
            </a:pPr>
            <a:r>
              <a:rPr lang="en-US" b="0" dirty="0">
                <a:solidFill>
                  <a:schemeClr val="tx1"/>
                </a:solidFill>
                <a:latin typeface="Amasis MT Pro" panose="02040504050005020304" pitchFamily="18" charset="0"/>
              </a:rPr>
              <a:t>System tools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SzPct val="100000"/>
            </a:pPr>
            <a:r>
              <a:rPr lang="en-US" b="0" dirty="0">
                <a:solidFill>
                  <a:schemeClr val="tx1"/>
                </a:solidFill>
                <a:latin typeface="Amasis MT Pro" panose="02040504050005020304" pitchFamily="18" charset="0"/>
              </a:rPr>
              <a:t>OPNsense firewall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SzPct val="100000"/>
            </a:pPr>
            <a:r>
              <a:rPr lang="en-US" b="0" dirty="0">
                <a:solidFill>
                  <a:schemeClr val="tx1"/>
                </a:solidFill>
                <a:latin typeface="Amasis MT Pro" panose="02040504050005020304" pitchFamily="18" charset="0"/>
              </a:rPr>
              <a:t>What is Suricata?</a:t>
            </a:r>
          </a:p>
          <a:p>
            <a:pPr>
              <a:lnSpc>
                <a:spcPct val="150000"/>
              </a:lnSpc>
              <a:buClr>
                <a:schemeClr val="accent1"/>
              </a:buClr>
              <a:buSzPct val="100000"/>
            </a:pPr>
            <a:r>
              <a:rPr lang="en-US" b="0" dirty="0">
                <a:solidFill>
                  <a:schemeClr val="tx1"/>
                </a:solidFill>
                <a:latin typeface="Amasis MT Pro" panose="02040504050005020304" pitchFamily="18" charset="0"/>
              </a:rPr>
              <a:t>Challenges Faced</a:t>
            </a:r>
            <a:br>
              <a:rPr lang="en-US" b="0" dirty="0">
                <a:solidFill>
                  <a:schemeClr val="tx1"/>
                </a:solidFill>
                <a:latin typeface="Amasis MT Pro" panose="02040504050005020304" pitchFamily="18" charset="0"/>
              </a:rPr>
            </a:br>
            <a:br>
              <a:rPr lang="en-US" b="0" dirty="0">
                <a:solidFill>
                  <a:schemeClr val="tx1"/>
                </a:solidFill>
                <a:latin typeface="Amasis MT Pro" panose="02040504050005020304" pitchFamily="18" charset="0"/>
              </a:rPr>
            </a:br>
            <a:br>
              <a:rPr lang="en-US" b="0" dirty="0">
                <a:solidFill>
                  <a:schemeClr val="tx1"/>
                </a:solidFill>
                <a:latin typeface="Abadi" panose="020B0604020104020204" pitchFamily="34" charset="0"/>
              </a:rPr>
            </a:br>
            <a:endParaRPr lang="en-US" b="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15" name="Flowchart: Connector 14">
            <a:extLst>
              <a:ext uri="{FF2B5EF4-FFF2-40B4-BE49-F238E27FC236}">
                <a16:creationId xmlns:a16="http://schemas.microsoft.com/office/drawing/2014/main" id="{DB74E61F-8364-A098-BC0D-E5B92FC4970E}"/>
              </a:ext>
            </a:extLst>
          </p:cNvPr>
          <p:cNvSpPr/>
          <p:nvPr/>
        </p:nvSpPr>
        <p:spPr>
          <a:xfrm>
            <a:off x="4197972" y="2516154"/>
            <a:ext cx="505654" cy="390727"/>
          </a:xfrm>
          <a:prstGeom prst="flowChartConnector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76BF64E0-1ED8-4960-293C-6B0B2A9CA994}"/>
              </a:ext>
            </a:extLst>
          </p:cNvPr>
          <p:cNvSpPr/>
          <p:nvPr/>
        </p:nvSpPr>
        <p:spPr>
          <a:xfrm>
            <a:off x="4198752" y="1903459"/>
            <a:ext cx="504874" cy="420660"/>
          </a:xfrm>
          <a:prstGeom prst="flowChartConnector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DC54F081-A3A6-8F00-BC53-539D996878B4}"/>
              </a:ext>
            </a:extLst>
          </p:cNvPr>
          <p:cNvSpPr/>
          <p:nvPr/>
        </p:nvSpPr>
        <p:spPr>
          <a:xfrm>
            <a:off x="4193916" y="3066661"/>
            <a:ext cx="512985" cy="402440"/>
          </a:xfrm>
          <a:prstGeom prst="flowChartConnector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75987DE4-BAD7-5A17-73F5-A0F781B48CBB}"/>
              </a:ext>
            </a:extLst>
          </p:cNvPr>
          <p:cNvSpPr/>
          <p:nvPr/>
        </p:nvSpPr>
        <p:spPr>
          <a:xfrm>
            <a:off x="4185805" y="3627158"/>
            <a:ext cx="512985" cy="420660"/>
          </a:xfrm>
          <a:prstGeom prst="flowChartConnector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498319A7-19A3-6FAA-8647-25B0D81ADAE7}"/>
              </a:ext>
            </a:extLst>
          </p:cNvPr>
          <p:cNvSpPr/>
          <p:nvPr/>
        </p:nvSpPr>
        <p:spPr>
          <a:xfrm>
            <a:off x="4197972" y="1324742"/>
            <a:ext cx="504874" cy="420659"/>
          </a:xfrm>
          <a:prstGeom prst="flowChartConnector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239289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erson in a hoodie using a computer&#10;&#10;AI-generated content may be incorrect.">
            <a:extLst>
              <a:ext uri="{FF2B5EF4-FFF2-40B4-BE49-F238E27FC236}">
                <a16:creationId xmlns:a16="http://schemas.microsoft.com/office/drawing/2014/main" id="{6BB426E0-56F0-CF77-568A-F8A5E1DA1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90975" y="0"/>
            <a:ext cx="5153025" cy="5143500"/>
          </a:xfrm>
          <a:prstGeom prst="rect">
            <a:avLst/>
          </a:prstGeom>
        </p:spPr>
      </p:pic>
      <p:grpSp>
        <p:nvGrpSpPr>
          <p:cNvPr id="13" name="Group 25">
            <a:extLst>
              <a:ext uri="{FF2B5EF4-FFF2-40B4-BE49-F238E27FC236}">
                <a16:creationId xmlns:a16="http://schemas.microsoft.com/office/drawing/2014/main" id="{0793DE72-9E14-1410-6379-3FD114C1F500}"/>
              </a:ext>
            </a:extLst>
          </p:cNvPr>
          <p:cNvGrpSpPr/>
          <p:nvPr/>
        </p:nvGrpSpPr>
        <p:grpSpPr>
          <a:xfrm>
            <a:off x="925417" y="418641"/>
            <a:ext cx="1894901" cy="1927952"/>
            <a:chOff x="0" y="16667"/>
            <a:chExt cx="812800" cy="833362"/>
          </a:xfrm>
        </p:grpSpPr>
        <p:sp>
          <p:nvSpPr>
            <p:cNvPr id="14" name="Freeform 26">
              <a:extLst>
                <a:ext uri="{FF2B5EF4-FFF2-40B4-BE49-F238E27FC236}">
                  <a16:creationId xmlns:a16="http://schemas.microsoft.com/office/drawing/2014/main" id="{99269499-3BAA-A738-E3D5-4EFB200E1CBE}"/>
                </a:ext>
              </a:extLst>
            </p:cNvPr>
            <p:cNvSpPr/>
            <p:nvPr/>
          </p:nvSpPr>
          <p:spPr>
            <a:xfrm>
              <a:off x="0" y="16667"/>
              <a:ext cx="812800" cy="833362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45DEEF">
                      <a:alpha val="100000"/>
                    </a:srgbClr>
                  </a:gs>
                  <a:gs pos="100000">
                    <a:srgbClr val="0074AD">
                      <a:alpha val="65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r>
                <a:rPr lang="en-US" dirty="0"/>
                <a:t> 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      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27">
              <a:extLst>
                <a:ext uri="{FF2B5EF4-FFF2-40B4-BE49-F238E27FC236}">
                  <a16:creationId xmlns:a16="http://schemas.microsoft.com/office/drawing/2014/main" id="{8D346C23-0EE9-E4F7-7DB9-F2D08C60496F}"/>
                </a:ext>
              </a:extLst>
            </p:cNvPr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sp>
        <p:nvSpPr>
          <p:cNvPr id="16" name="Google Shape;3186;p40">
            <a:extLst>
              <a:ext uri="{FF2B5EF4-FFF2-40B4-BE49-F238E27FC236}">
                <a16:creationId xmlns:a16="http://schemas.microsoft.com/office/drawing/2014/main" id="{AA969B6C-D53A-6F1A-6BC9-DA5BA3038A4C}"/>
              </a:ext>
            </a:extLst>
          </p:cNvPr>
          <p:cNvSpPr txBox="1">
            <a:spLocks/>
          </p:cNvSpPr>
          <p:nvPr/>
        </p:nvSpPr>
        <p:spPr>
          <a:xfrm>
            <a:off x="428625" y="2429025"/>
            <a:ext cx="3019425" cy="9618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>
                <a:solidFill>
                  <a:schemeClr val="tx1"/>
                </a:solidFill>
                <a:latin typeface="Amasis MT Pro" panose="02040504050005020304" pitchFamily="18" charset="0"/>
                <a:cs typeface="AngsanaUPC" panose="020B0502040204020203" pitchFamily="18" charset="-34"/>
              </a:rPr>
              <a:t>introduction</a:t>
            </a:r>
          </a:p>
        </p:txBody>
      </p:sp>
      <p:sp>
        <p:nvSpPr>
          <p:cNvPr id="6" name="Google Shape;4262;p55">
            <a:extLst>
              <a:ext uri="{FF2B5EF4-FFF2-40B4-BE49-F238E27FC236}">
                <a16:creationId xmlns:a16="http://schemas.microsoft.com/office/drawing/2014/main" id="{C998ACD6-B6B9-4B14-6B00-912A70E06366}"/>
              </a:ext>
            </a:extLst>
          </p:cNvPr>
          <p:cNvSpPr txBox="1">
            <a:spLocks/>
          </p:cNvSpPr>
          <p:nvPr/>
        </p:nvSpPr>
        <p:spPr>
          <a:xfrm>
            <a:off x="1248717" y="923917"/>
            <a:ext cx="12483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72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60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60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60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60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60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60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60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60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9pPr>
          </a:lstStyle>
          <a:p>
            <a:r>
              <a:rPr lang="en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680776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0">
          <a:extLst>
            <a:ext uri="{FF2B5EF4-FFF2-40B4-BE49-F238E27FC236}">
              <a16:creationId xmlns:a16="http://schemas.microsoft.com/office/drawing/2014/main" id="{550A1451-720A-8191-3481-B548C4BD3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5" name="Google Shape;3185;p40">
            <a:extLst>
              <a:ext uri="{FF2B5EF4-FFF2-40B4-BE49-F238E27FC236}">
                <a16:creationId xmlns:a16="http://schemas.microsoft.com/office/drawing/2014/main" id="{0F682CB4-8E6D-686F-7DD5-2A60C29863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9653" y="356890"/>
            <a:ext cx="6676222" cy="738900"/>
          </a:xfrm>
          <a:prstGeom prst="rect">
            <a:avLst/>
          </a:prstGeom>
          <a:solidFill>
            <a:srgbClr val="10908D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4000" dirty="0">
                <a:latin typeface="Aparajita" panose="02020603050405020304" pitchFamily="18" charset="0"/>
                <a:cs typeface="Aparajita" panose="02020603050405020304" pitchFamily="18" charset="0"/>
              </a:rPr>
              <a:t>Introduction </a:t>
            </a:r>
            <a:endParaRPr sz="40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37AE760B-E524-9A94-57E2-4BE69150FBEB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713225" y="925417"/>
            <a:ext cx="7534275" cy="3376009"/>
          </a:xfrm>
          <a:ln>
            <a:solidFill>
              <a:schemeClr val="tx2"/>
            </a:solidFill>
          </a:ln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indent="-457200">
              <a:lnSpc>
                <a:spcPct val="200000"/>
              </a:lnSpc>
              <a:buClr>
                <a:srgbClr val="27CDCA"/>
              </a:buClr>
              <a:buSzPct val="110000"/>
              <a:buFont typeface="Wingdings" panose="05000000000000000000" pitchFamily="2" charset="2"/>
              <a:buChar char="Ø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The importance of cybersecurity today </a:t>
            </a:r>
          </a:p>
          <a:p>
            <a:pPr indent="-457200">
              <a:lnSpc>
                <a:spcPct val="200000"/>
              </a:lnSpc>
              <a:buClr>
                <a:srgbClr val="27CDCA"/>
              </a:buClr>
              <a:buSzPct val="110000"/>
              <a:buFont typeface="Wingdings" panose="05000000000000000000" pitchFamily="2" charset="2"/>
              <a:buChar char="Ø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 Real world example of intrusions</a:t>
            </a:r>
          </a:p>
          <a:p>
            <a:pPr indent="-457200">
              <a:lnSpc>
                <a:spcPct val="200000"/>
              </a:lnSpc>
              <a:buClr>
                <a:srgbClr val="27CDCA"/>
              </a:buClr>
              <a:buSzPct val="110000"/>
              <a:buFont typeface="Wingdings" panose="05000000000000000000" pitchFamily="2" charset="2"/>
              <a:buChar char="Ø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Devastating consequences of data breaches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400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EAEB8-537B-8A66-23C2-49676D53A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186;p40">
            <a:extLst>
              <a:ext uri="{FF2B5EF4-FFF2-40B4-BE49-F238E27FC236}">
                <a16:creationId xmlns:a16="http://schemas.microsoft.com/office/drawing/2014/main" id="{EF15D0E2-1FE5-3415-B68E-C54B24E9B9A2}"/>
              </a:ext>
            </a:extLst>
          </p:cNvPr>
          <p:cNvSpPr txBox="1">
            <a:spLocks/>
          </p:cNvSpPr>
          <p:nvPr/>
        </p:nvSpPr>
        <p:spPr>
          <a:xfrm>
            <a:off x="165252" y="2148290"/>
            <a:ext cx="4406748" cy="124261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>
                <a:solidFill>
                  <a:schemeClr val="tx1"/>
                </a:solidFill>
                <a:latin typeface="Amasis MT Pro" panose="02040504050005020304" pitchFamily="18" charset="0"/>
                <a:cs typeface="AngsanaUPC" panose="020B0502040204020203" pitchFamily="18" charset="-34"/>
              </a:rPr>
              <a:t>Problem Statement</a:t>
            </a:r>
          </a:p>
        </p:txBody>
      </p:sp>
      <p:pic>
        <p:nvPicPr>
          <p:cNvPr id="3" name="Picture 2" descr="A hand touching a cube&#10;&#10;AI-generated content may be incorrect.">
            <a:extLst>
              <a:ext uri="{FF2B5EF4-FFF2-40B4-BE49-F238E27FC236}">
                <a16:creationId xmlns:a16="http://schemas.microsoft.com/office/drawing/2014/main" id="{CBD5FB53-DC61-02B0-DEDA-8A1E6C34F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l="29351" r="5460"/>
          <a:stretch>
            <a:fillRect/>
          </a:stretch>
        </p:blipFill>
        <p:spPr>
          <a:xfrm>
            <a:off x="4688744" y="0"/>
            <a:ext cx="4455256" cy="5143500"/>
          </a:xfrm>
          <a:prstGeom prst="rect">
            <a:avLst/>
          </a:prstGeom>
        </p:spPr>
      </p:pic>
      <p:grpSp>
        <p:nvGrpSpPr>
          <p:cNvPr id="4" name="Group 25">
            <a:extLst>
              <a:ext uri="{FF2B5EF4-FFF2-40B4-BE49-F238E27FC236}">
                <a16:creationId xmlns:a16="http://schemas.microsoft.com/office/drawing/2014/main" id="{2DE05AA0-AE30-5AC1-7507-EA0DE39DFA8C}"/>
              </a:ext>
            </a:extLst>
          </p:cNvPr>
          <p:cNvGrpSpPr/>
          <p:nvPr/>
        </p:nvGrpSpPr>
        <p:grpSpPr>
          <a:xfrm>
            <a:off x="1024570" y="550843"/>
            <a:ext cx="1905917" cy="1850834"/>
            <a:chOff x="0" y="16667"/>
            <a:chExt cx="812800" cy="833362"/>
          </a:xfrm>
        </p:grpSpPr>
        <p:sp>
          <p:nvSpPr>
            <p:cNvPr id="5" name="Freeform 26">
              <a:extLst>
                <a:ext uri="{FF2B5EF4-FFF2-40B4-BE49-F238E27FC236}">
                  <a16:creationId xmlns:a16="http://schemas.microsoft.com/office/drawing/2014/main" id="{0BDDBCC0-EE53-0A49-CF5F-75F793A037FC}"/>
                </a:ext>
              </a:extLst>
            </p:cNvPr>
            <p:cNvSpPr/>
            <p:nvPr/>
          </p:nvSpPr>
          <p:spPr>
            <a:xfrm>
              <a:off x="0" y="16667"/>
              <a:ext cx="812800" cy="833362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45DEEF">
                      <a:alpha val="100000"/>
                    </a:srgbClr>
                  </a:gs>
                  <a:gs pos="100000">
                    <a:srgbClr val="0074AD">
                      <a:alpha val="65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r>
                <a:rPr lang="en-US" dirty="0"/>
                <a:t> 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      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27">
              <a:extLst>
                <a:ext uri="{FF2B5EF4-FFF2-40B4-BE49-F238E27FC236}">
                  <a16:creationId xmlns:a16="http://schemas.microsoft.com/office/drawing/2014/main" id="{B7CD8178-50EF-0865-025B-E548DE7B1F9C}"/>
                </a:ext>
              </a:extLst>
            </p:cNvPr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sp>
        <p:nvSpPr>
          <p:cNvPr id="7" name="Google Shape;4262;p55">
            <a:extLst>
              <a:ext uri="{FF2B5EF4-FFF2-40B4-BE49-F238E27FC236}">
                <a16:creationId xmlns:a16="http://schemas.microsoft.com/office/drawing/2014/main" id="{18013D7D-AF37-403E-A217-92152802A933}"/>
              </a:ext>
            </a:extLst>
          </p:cNvPr>
          <p:cNvSpPr txBox="1">
            <a:spLocks/>
          </p:cNvSpPr>
          <p:nvPr/>
        </p:nvSpPr>
        <p:spPr>
          <a:xfrm>
            <a:off x="1317560" y="1015725"/>
            <a:ext cx="12483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72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60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60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60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60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60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60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60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60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9pPr>
          </a:lstStyle>
          <a:p>
            <a:r>
              <a:rPr lang="en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553662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1" name="Google Shape;3601;p45"/>
          <p:cNvSpPr txBox="1">
            <a:spLocks noGrp="1"/>
          </p:cNvSpPr>
          <p:nvPr>
            <p:ph type="title"/>
          </p:nvPr>
        </p:nvSpPr>
        <p:spPr>
          <a:xfrm>
            <a:off x="713250" y="356286"/>
            <a:ext cx="7717500" cy="738900"/>
          </a:xfrm>
          <a:prstGeom prst="rect">
            <a:avLst/>
          </a:prstGeom>
          <a:solidFill>
            <a:srgbClr val="10908D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4000">
                <a:latin typeface="Aparajita" panose="02020603050405020304" pitchFamily="18" charset="0"/>
                <a:cs typeface="Aparajita" panose="02020603050405020304" pitchFamily="18" charset="0"/>
              </a:rPr>
              <a:t>Problem Statement</a:t>
            </a:r>
            <a:br>
              <a:rPr lang="en-US" sz="4000" dirty="0">
                <a:latin typeface="Aparajita" panose="02020603050405020304" pitchFamily="18" charset="0"/>
                <a:cs typeface="Aparajita" panose="02020603050405020304" pitchFamily="18" charset="0"/>
              </a:rPr>
            </a:br>
            <a:endParaRPr lang="en-US" sz="40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3602" name="Google Shape;3602;p45"/>
          <p:cNvSpPr txBox="1">
            <a:spLocks noGrp="1"/>
          </p:cNvSpPr>
          <p:nvPr>
            <p:ph type="subTitle" idx="1"/>
          </p:nvPr>
        </p:nvSpPr>
        <p:spPr>
          <a:xfrm>
            <a:off x="844121" y="1498293"/>
            <a:ext cx="7717500" cy="29084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>
              <a:lnSpc>
                <a:spcPct val="150000"/>
              </a:lnSpc>
              <a:buClr>
                <a:srgbClr val="27CDCA"/>
              </a:buClr>
              <a:buSzPct val="110000"/>
              <a:buFont typeface="Wingdings" panose="05000000000000000000" pitchFamily="2" charset="2"/>
              <a:buChar char="Ø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The increasing threat landscape.</a:t>
            </a:r>
          </a:p>
          <a:p>
            <a:pPr lvl="0" indent="-457200">
              <a:lnSpc>
                <a:spcPct val="150000"/>
              </a:lnSpc>
              <a:buClr>
                <a:srgbClr val="27CDCA"/>
              </a:buClr>
              <a:buSzPct val="110000"/>
              <a:buFont typeface="Wingdings" panose="05000000000000000000" pitchFamily="2" charset="2"/>
              <a:buChar char="Ø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Limitations of traditional firewalls and basic IDS.</a:t>
            </a:r>
          </a:p>
          <a:p>
            <a:pPr lvl="0" indent="-457200">
              <a:lnSpc>
                <a:spcPct val="150000"/>
              </a:lnSpc>
              <a:buClr>
                <a:srgbClr val="27CDCA"/>
              </a:buClr>
              <a:buSzPct val="110000"/>
              <a:buFont typeface="Wingdings" panose="05000000000000000000" pitchFamily="2" charset="2"/>
              <a:buChar char="Ø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The need for proactive intrusion prevention.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with icons on it&#10;&#10;AI-generated content may be incorrect.">
            <a:extLst>
              <a:ext uri="{FF2B5EF4-FFF2-40B4-BE49-F238E27FC236}">
                <a16:creationId xmlns:a16="http://schemas.microsoft.com/office/drawing/2014/main" id="{7B10D73B-77EE-82DD-5EC1-EDD0B6023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0"/>
            <a:ext cx="4572000" cy="5143500"/>
          </a:xfrm>
          <a:prstGeom prst="rect">
            <a:avLst/>
          </a:prstGeom>
        </p:spPr>
      </p:pic>
      <p:grpSp>
        <p:nvGrpSpPr>
          <p:cNvPr id="2" name="Group 25">
            <a:extLst>
              <a:ext uri="{FF2B5EF4-FFF2-40B4-BE49-F238E27FC236}">
                <a16:creationId xmlns:a16="http://schemas.microsoft.com/office/drawing/2014/main" id="{2870E1EB-7E5B-DAA9-F94D-BAF51B02BD75}"/>
              </a:ext>
            </a:extLst>
          </p:cNvPr>
          <p:cNvGrpSpPr/>
          <p:nvPr/>
        </p:nvGrpSpPr>
        <p:grpSpPr>
          <a:xfrm>
            <a:off x="1090670" y="352539"/>
            <a:ext cx="1829125" cy="1784733"/>
            <a:chOff x="-17314" y="-229927"/>
            <a:chExt cx="1007629" cy="1079956"/>
          </a:xfrm>
        </p:grpSpPr>
        <p:sp>
          <p:nvSpPr>
            <p:cNvPr id="4" name="Freeform 26">
              <a:extLst>
                <a:ext uri="{FF2B5EF4-FFF2-40B4-BE49-F238E27FC236}">
                  <a16:creationId xmlns:a16="http://schemas.microsoft.com/office/drawing/2014/main" id="{459E825A-E594-A88F-8E5E-421C161B1D6D}"/>
                </a:ext>
              </a:extLst>
            </p:cNvPr>
            <p:cNvSpPr/>
            <p:nvPr/>
          </p:nvSpPr>
          <p:spPr>
            <a:xfrm>
              <a:off x="-17314" y="-229927"/>
              <a:ext cx="1007629" cy="1079956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gradFill>
                <a:gsLst>
                  <a:gs pos="0">
                    <a:srgbClr val="45DEEF">
                      <a:alpha val="100000"/>
                    </a:srgbClr>
                  </a:gs>
                  <a:gs pos="100000">
                    <a:srgbClr val="0074AD">
                      <a:alpha val="65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r>
                <a:rPr lang="en-US" dirty="0"/>
                <a:t> 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                           </a:t>
              </a:r>
              <a:endParaRPr lang="en-US" sz="3600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27">
              <a:extLst>
                <a:ext uri="{FF2B5EF4-FFF2-40B4-BE49-F238E27FC236}">
                  <a16:creationId xmlns:a16="http://schemas.microsoft.com/office/drawing/2014/main" id="{75DE60C5-D810-EDB0-01D2-E044B41DB874}"/>
                </a:ext>
              </a:extLst>
            </p:cNvPr>
            <p:cNvSpPr txBox="1"/>
            <p:nvPr/>
          </p:nvSpPr>
          <p:spPr>
            <a:xfrm>
              <a:off x="76200" y="114300"/>
              <a:ext cx="660400" cy="6223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473"/>
                </a:lnSpc>
              </a:pPr>
              <a:endParaRPr/>
            </a:p>
          </p:txBody>
        </p:sp>
      </p:grpSp>
      <p:sp>
        <p:nvSpPr>
          <p:cNvPr id="7" name="Google Shape;4262;p55">
            <a:extLst>
              <a:ext uri="{FF2B5EF4-FFF2-40B4-BE49-F238E27FC236}">
                <a16:creationId xmlns:a16="http://schemas.microsoft.com/office/drawing/2014/main" id="{1C7217C3-F949-BEA6-B11E-7B4B3AA0130C}"/>
              </a:ext>
            </a:extLst>
          </p:cNvPr>
          <p:cNvSpPr txBox="1">
            <a:spLocks/>
          </p:cNvSpPr>
          <p:nvPr/>
        </p:nvSpPr>
        <p:spPr>
          <a:xfrm>
            <a:off x="1381082" y="786205"/>
            <a:ext cx="1248300" cy="9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72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60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60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60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60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60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60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60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umni Sans Pinstripe"/>
              <a:buNone/>
              <a:defRPr sz="60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CCA8B35C-9255-7053-99DE-5810759C1E0A}"/>
              </a:ext>
            </a:extLst>
          </p:cNvPr>
          <p:cNvSpPr txBox="1">
            <a:spLocks/>
          </p:cNvSpPr>
          <p:nvPr/>
        </p:nvSpPr>
        <p:spPr>
          <a:xfrm>
            <a:off x="240293" y="2272475"/>
            <a:ext cx="4331707" cy="1243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lumni Sans Pinstripe"/>
              <a:buNone/>
              <a:defRPr sz="3600" b="1" i="0" u="none" strike="noStrike" cap="none">
                <a:solidFill>
                  <a:schemeClr val="dk1"/>
                </a:solidFill>
                <a:latin typeface="Alumni Sans Pinstripe"/>
                <a:ea typeface="Alumni Sans Pinstripe"/>
                <a:cs typeface="Alumni Sans Pinstripe"/>
                <a:sym typeface="Alumni Sans Pinstripe"/>
              </a:defRPr>
            </a:lvl9pPr>
          </a:lstStyle>
          <a:p>
            <a:r>
              <a:rPr lang="en-US" sz="7200" dirty="0">
                <a:latin typeface="Aldhabi" panose="01000000000000000000" pitchFamily="2" charset="-78"/>
                <a:cs typeface="Aldhabi" panose="01000000000000000000" pitchFamily="2" charset="-78"/>
              </a:rPr>
              <a:t>What is an IPS?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0">
          <a:extLst>
            <a:ext uri="{FF2B5EF4-FFF2-40B4-BE49-F238E27FC236}">
              <a16:creationId xmlns:a16="http://schemas.microsoft.com/office/drawing/2014/main" id="{ABC35A42-C932-58BD-ACCB-4EF07E9F1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1" name="Google Shape;3601;p45">
            <a:extLst>
              <a:ext uri="{FF2B5EF4-FFF2-40B4-BE49-F238E27FC236}">
                <a16:creationId xmlns:a16="http://schemas.microsoft.com/office/drawing/2014/main" id="{D5A912D2-BEC8-0871-2A93-EBB5FCFDF6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356286"/>
            <a:ext cx="7717500" cy="738900"/>
          </a:xfrm>
          <a:prstGeom prst="rect">
            <a:avLst/>
          </a:prstGeom>
          <a:solidFill>
            <a:srgbClr val="10908D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4000" dirty="0">
                <a:latin typeface="Aparajita" panose="02020603050405020304" pitchFamily="18" charset="0"/>
                <a:cs typeface="Aparajita" panose="02020603050405020304" pitchFamily="18" charset="0"/>
              </a:rPr>
              <a:t>IPS definition </a:t>
            </a:r>
            <a:endParaRPr sz="4000" dirty="0">
              <a:latin typeface="Aparajita" panose="02020603050405020304" pitchFamily="18" charset="0"/>
              <a:cs typeface="Aparajita" panose="02020603050405020304" pitchFamily="18" charset="0"/>
            </a:endParaRPr>
          </a:p>
        </p:txBody>
      </p:sp>
      <p:sp>
        <p:nvSpPr>
          <p:cNvPr id="3602" name="Google Shape;3602;p45">
            <a:extLst>
              <a:ext uri="{FF2B5EF4-FFF2-40B4-BE49-F238E27FC236}">
                <a16:creationId xmlns:a16="http://schemas.microsoft.com/office/drawing/2014/main" id="{322D3549-0012-85DB-3376-B8190B3D07E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15248" y="1399142"/>
            <a:ext cx="7821976" cy="28864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>
              <a:lnSpc>
                <a:spcPct val="150000"/>
              </a:lnSpc>
              <a:buClr>
                <a:srgbClr val="27CDCA"/>
              </a:buClr>
              <a:buSzPct val="110000"/>
              <a:buFont typeface="Wingdings" panose="05000000000000000000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It is a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proactive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security solution that actively monitors network traffic</a:t>
            </a:r>
          </a:p>
          <a:p>
            <a:pPr lvl="0" indent="-457200">
              <a:lnSpc>
                <a:spcPct val="150000"/>
              </a:lnSpc>
              <a:buClr>
                <a:srgbClr val="27CDCA"/>
              </a:buClr>
              <a:buSzPct val="110000"/>
              <a:buFont typeface="Wingdings" panose="05000000000000000000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detect and prevent cyber threats in real time.</a:t>
            </a:r>
          </a:p>
          <a:p>
            <a:pPr lvl="0" indent="-457200">
              <a:lnSpc>
                <a:spcPct val="150000"/>
              </a:lnSpc>
              <a:buClr>
                <a:srgbClr val="27CDCA"/>
              </a:buClr>
              <a:buSzPct val="110000"/>
              <a:buFont typeface="Wingdings" panose="05000000000000000000" pitchFamily="2" charset="2"/>
              <a:buChar char="Ø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It takes immediate action by blocking malicious traffic, dropping packets, or resetting connections.</a:t>
            </a:r>
          </a:p>
          <a:p>
            <a:pPr lvl="0" indent="-457200">
              <a:lnSpc>
                <a:spcPct val="150000"/>
              </a:lnSpc>
              <a:buClr>
                <a:srgbClr val="27CDCA"/>
              </a:buClr>
              <a:buSzPct val="110000"/>
              <a:buFont typeface="Wingdings" panose="05000000000000000000" pitchFamily="2" charset="2"/>
              <a:buChar char="Ø"/>
            </a:pPr>
            <a:endParaRPr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77161"/>
      </p:ext>
    </p:extLst>
  </p:cSld>
  <p:clrMapOvr>
    <a:masterClrMapping/>
  </p:clrMapOvr>
</p:sld>
</file>

<file path=ppt/theme/theme1.xml><?xml version="1.0" encoding="utf-8"?>
<a:theme xmlns:a="http://schemas.openxmlformats.org/drawingml/2006/main" name="Cyber Security Kill Chain by Slidesgo">
  <a:themeElements>
    <a:clrScheme name="Simple Light">
      <a:dk1>
        <a:srgbClr val="FFFFFF"/>
      </a:dk1>
      <a:lt1>
        <a:srgbClr val="00394B"/>
      </a:lt1>
      <a:dk2>
        <a:srgbClr val="002530"/>
      </a:dk2>
      <a:lt2>
        <a:srgbClr val="006F80"/>
      </a:lt2>
      <a:accent1>
        <a:srgbClr val="10908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1245</TotalTime>
  <Words>570</Words>
  <Application>Microsoft Office PowerPoint</Application>
  <PresentationFormat>On-screen Show (16:9)</PresentationFormat>
  <Paragraphs>144</Paragraphs>
  <Slides>26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Open Sans Medium</vt:lpstr>
      <vt:lpstr>Advent Pro</vt:lpstr>
      <vt:lpstr>Arabic Typesetting</vt:lpstr>
      <vt:lpstr>Arial</vt:lpstr>
      <vt:lpstr>Aldhabi</vt:lpstr>
      <vt:lpstr>Advent Pro Medium</vt:lpstr>
      <vt:lpstr>Aparajita</vt:lpstr>
      <vt:lpstr>Wingdings</vt:lpstr>
      <vt:lpstr>Calibri</vt:lpstr>
      <vt:lpstr>Alumni Sans Pinstripe</vt:lpstr>
      <vt:lpstr>Abadi</vt:lpstr>
      <vt:lpstr>Amasis MT Pro</vt:lpstr>
      <vt:lpstr>Cyber Security Kill Chain by Slidesgo</vt:lpstr>
      <vt:lpstr>Intrusion Prevention System (IPS)</vt:lpstr>
      <vt:lpstr>PowerPoint Presentation</vt:lpstr>
      <vt:lpstr>Introduction Problem Statement What is an IPS? Objectives  IPS VS. Firewall IPS architecture      </vt:lpstr>
      <vt:lpstr>PowerPoint Presentation</vt:lpstr>
      <vt:lpstr>Introduction </vt:lpstr>
      <vt:lpstr>PowerPoint Presentation</vt:lpstr>
      <vt:lpstr>Problem Statement </vt:lpstr>
      <vt:lpstr>PowerPoint Presentation</vt:lpstr>
      <vt:lpstr>IPS definition </vt:lpstr>
      <vt:lpstr>PowerPoint Presentation</vt:lpstr>
      <vt:lpstr>objectives</vt:lpstr>
      <vt:lpstr>PowerPoint Presentation</vt:lpstr>
      <vt:lpstr>06</vt:lpstr>
      <vt:lpstr>IPS architecture </vt:lpstr>
      <vt:lpstr> Detection techniques</vt:lpstr>
      <vt:lpstr>Detection techniques</vt:lpstr>
      <vt:lpstr>System tools </vt:lpstr>
      <vt:lpstr>System tools </vt:lpstr>
      <vt:lpstr>System tools </vt:lpstr>
      <vt:lpstr>OPNsense firewall </vt:lpstr>
      <vt:lpstr>OPNsense firewall </vt:lpstr>
      <vt:lpstr>What is Suricata?</vt:lpstr>
      <vt:lpstr>Suricata</vt:lpstr>
      <vt:lpstr>Suricata</vt:lpstr>
      <vt:lpstr>Challenges Faced</vt:lpstr>
      <vt:lpstr>Challenges Faced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Mahmoud Sarwat</cp:lastModifiedBy>
  <cp:revision>15</cp:revision>
  <dcterms:modified xsi:type="dcterms:W3CDTF">2025-06-15T18:35:41Z</dcterms:modified>
</cp:coreProperties>
</file>